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5" r:id="rId2"/>
  </p:sldMasterIdLst>
  <p:handoutMasterIdLst>
    <p:handoutMasterId r:id="rId11"/>
  </p:handoutMasterIdLst>
  <p:sldIdLst>
    <p:sldId id="266" r:id="rId3"/>
    <p:sldId id="257" r:id="rId4"/>
    <p:sldId id="258" r:id="rId5"/>
    <p:sldId id="259" r:id="rId6"/>
    <p:sldId id="260" r:id="rId7"/>
    <p:sldId id="261" r:id="rId8"/>
    <p:sldId id="267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7FA001-B359-49F3-84E8-8B9F720D7BBE}" type="datetimeFigureOut">
              <a:rPr lang="en-US" smtClean="0"/>
              <a:t>10/1/2013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CF7E98-802A-4EC6-BCF8-F3BB22AB6C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4275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178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50179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>
                <a:gd name="T0" fmla="*/ 2768 w 2780"/>
                <a:gd name="T1" fmla="*/ 18 h 953"/>
                <a:gd name="T2" fmla="*/ 2678 w 2780"/>
                <a:gd name="T3" fmla="*/ 24 h 953"/>
                <a:gd name="T4" fmla="*/ 2613 w 2780"/>
                <a:gd name="T5" fmla="*/ 102 h 953"/>
                <a:gd name="T6" fmla="*/ 2511 w 2780"/>
                <a:gd name="T7" fmla="*/ 156 h 953"/>
                <a:gd name="T8" fmla="*/ 2505 w 2780"/>
                <a:gd name="T9" fmla="*/ 222 h 953"/>
                <a:gd name="T10" fmla="*/ 2487 w 2780"/>
                <a:gd name="T11" fmla="*/ 246 h 953"/>
                <a:gd name="T12" fmla="*/ 2469 w 2780"/>
                <a:gd name="T13" fmla="*/ 252 h 953"/>
                <a:gd name="T14" fmla="*/ 2397 w 2780"/>
                <a:gd name="T15" fmla="*/ 210 h 953"/>
                <a:gd name="T16" fmla="*/ 2260 w 2780"/>
                <a:gd name="T17" fmla="*/ 192 h 953"/>
                <a:gd name="T18" fmla="*/ 2236 w 2780"/>
                <a:gd name="T19" fmla="*/ 186 h 953"/>
                <a:gd name="T20" fmla="*/ 2218 w 2780"/>
                <a:gd name="T21" fmla="*/ 192 h 953"/>
                <a:gd name="T22" fmla="*/ 2146 w 2780"/>
                <a:gd name="T23" fmla="*/ 228 h 953"/>
                <a:gd name="T24" fmla="*/ 2110 w 2780"/>
                <a:gd name="T25" fmla="*/ 240 h 953"/>
                <a:gd name="T26" fmla="*/ 2086 w 2780"/>
                <a:gd name="T27" fmla="*/ 246 h 953"/>
                <a:gd name="T28" fmla="*/ 2074 w 2780"/>
                <a:gd name="T29" fmla="*/ 258 h 953"/>
                <a:gd name="T30" fmla="*/ 2074 w 2780"/>
                <a:gd name="T31" fmla="*/ 276 h 953"/>
                <a:gd name="T32" fmla="*/ 2051 w 2780"/>
                <a:gd name="T33" fmla="*/ 300 h 953"/>
                <a:gd name="T34" fmla="*/ 2033 w 2780"/>
                <a:gd name="T35" fmla="*/ 312 h 953"/>
                <a:gd name="T36" fmla="*/ 2021 w 2780"/>
                <a:gd name="T37" fmla="*/ 324 h 953"/>
                <a:gd name="T38" fmla="*/ 2009 w 2780"/>
                <a:gd name="T39" fmla="*/ 336 h 953"/>
                <a:gd name="T40" fmla="*/ 1979 w 2780"/>
                <a:gd name="T41" fmla="*/ 342 h 953"/>
                <a:gd name="T42" fmla="*/ 1913 w 2780"/>
                <a:gd name="T43" fmla="*/ 336 h 953"/>
                <a:gd name="T44" fmla="*/ 1877 w 2780"/>
                <a:gd name="T45" fmla="*/ 330 h 953"/>
                <a:gd name="T46" fmla="*/ 1865 w 2780"/>
                <a:gd name="T47" fmla="*/ 342 h 953"/>
                <a:gd name="T48" fmla="*/ 1853 w 2780"/>
                <a:gd name="T49" fmla="*/ 354 h 953"/>
                <a:gd name="T50" fmla="*/ 1823 w 2780"/>
                <a:gd name="T51" fmla="*/ 360 h 953"/>
                <a:gd name="T52" fmla="*/ 1764 w 2780"/>
                <a:gd name="T53" fmla="*/ 342 h 953"/>
                <a:gd name="T54" fmla="*/ 1740 w 2780"/>
                <a:gd name="T55" fmla="*/ 342 h 953"/>
                <a:gd name="T56" fmla="*/ 1716 w 2780"/>
                <a:gd name="T57" fmla="*/ 354 h 953"/>
                <a:gd name="T58" fmla="*/ 1656 w 2780"/>
                <a:gd name="T59" fmla="*/ 425 h 953"/>
                <a:gd name="T60" fmla="*/ 1614 w 2780"/>
                <a:gd name="T61" fmla="*/ 569 h 953"/>
                <a:gd name="T62" fmla="*/ 1614 w 2780"/>
                <a:gd name="T63" fmla="*/ 593 h 953"/>
                <a:gd name="T64" fmla="*/ 1620 w 2780"/>
                <a:gd name="T65" fmla="*/ 641 h 953"/>
                <a:gd name="T66" fmla="*/ 1638 w 2780"/>
                <a:gd name="T67" fmla="*/ 659 h 953"/>
                <a:gd name="T68" fmla="*/ 1632 w 2780"/>
                <a:gd name="T69" fmla="*/ 671 h 953"/>
                <a:gd name="T70" fmla="*/ 1620 w 2780"/>
                <a:gd name="T71" fmla="*/ 683 h 953"/>
                <a:gd name="T72" fmla="*/ 1542 w 2780"/>
                <a:gd name="T73" fmla="*/ 689 h 953"/>
                <a:gd name="T74" fmla="*/ 1465 w 2780"/>
                <a:gd name="T75" fmla="*/ 629 h 953"/>
                <a:gd name="T76" fmla="*/ 1333 w 2780"/>
                <a:gd name="T77" fmla="*/ 587 h 953"/>
                <a:gd name="T78" fmla="*/ 1184 w 2780"/>
                <a:gd name="T79" fmla="*/ 671 h 953"/>
                <a:gd name="T80" fmla="*/ 1016 w 2780"/>
                <a:gd name="T81" fmla="*/ 731 h 953"/>
                <a:gd name="T82" fmla="*/ 813 w 2780"/>
                <a:gd name="T83" fmla="*/ 743 h 953"/>
                <a:gd name="T84" fmla="*/ 628 w 2780"/>
                <a:gd name="T85" fmla="*/ 701 h 953"/>
                <a:gd name="T86" fmla="*/ 568 w 2780"/>
                <a:gd name="T87" fmla="*/ 695 h 953"/>
                <a:gd name="T88" fmla="*/ 556 w 2780"/>
                <a:gd name="T89" fmla="*/ 701 h 953"/>
                <a:gd name="T90" fmla="*/ 520 w 2780"/>
                <a:gd name="T91" fmla="*/ 731 h 953"/>
                <a:gd name="T92" fmla="*/ 436 w 2780"/>
                <a:gd name="T93" fmla="*/ 809 h 953"/>
                <a:gd name="T94" fmla="*/ 406 w 2780"/>
                <a:gd name="T95" fmla="*/ 821 h 953"/>
                <a:gd name="T96" fmla="*/ 382 w 2780"/>
                <a:gd name="T97" fmla="*/ 821 h 953"/>
                <a:gd name="T98" fmla="*/ 335 w 2780"/>
                <a:gd name="T99" fmla="*/ 827 h 953"/>
                <a:gd name="T100" fmla="*/ 209 w 2780"/>
                <a:gd name="T101" fmla="*/ 851 h 953"/>
                <a:gd name="T102" fmla="*/ 173 w 2780"/>
                <a:gd name="T103" fmla="*/ 857 h 953"/>
                <a:gd name="T104" fmla="*/ 125 w 2780"/>
                <a:gd name="T105" fmla="*/ 851 h 953"/>
                <a:gd name="T106" fmla="*/ 107 w 2780"/>
                <a:gd name="T107" fmla="*/ 857 h 953"/>
                <a:gd name="T108" fmla="*/ 101 w 2780"/>
                <a:gd name="T109" fmla="*/ 875 h 953"/>
                <a:gd name="T110" fmla="*/ 83 w 2780"/>
                <a:gd name="T111" fmla="*/ 887 h 953"/>
                <a:gd name="T112" fmla="*/ 48 w 2780"/>
                <a:gd name="T113" fmla="*/ 899 h 953"/>
                <a:gd name="T114" fmla="*/ 2780 w 2780"/>
                <a:gd name="T115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0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>
                <a:gd name="T0" fmla="*/ 12 w 12"/>
                <a:gd name="T1" fmla="*/ 18 h 18"/>
                <a:gd name="T2" fmla="*/ 12 w 12"/>
                <a:gd name="T3" fmla="*/ 12 h 18"/>
                <a:gd name="T4" fmla="*/ 6 w 12"/>
                <a:gd name="T5" fmla="*/ 6 h 18"/>
                <a:gd name="T6" fmla="*/ 6 w 12"/>
                <a:gd name="T7" fmla="*/ 6 h 18"/>
                <a:gd name="T8" fmla="*/ 0 w 12"/>
                <a:gd name="T9" fmla="*/ 0 h 18"/>
                <a:gd name="T10" fmla="*/ 12 w 12"/>
                <a:gd name="T11" fmla="*/ 18 h 18"/>
                <a:gd name="T12" fmla="*/ 12 w 12"/>
                <a:gd name="T13" fmla="*/ 18 h 18"/>
                <a:gd name="T14" fmla="*/ 12 w 12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1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>
                <a:gd name="T0" fmla="*/ 0 w 6"/>
                <a:gd name="T1" fmla="*/ 12 h 18"/>
                <a:gd name="T2" fmla="*/ 6 w 6"/>
                <a:gd name="T3" fmla="*/ 18 h 18"/>
                <a:gd name="T4" fmla="*/ 0 w 6"/>
                <a:gd name="T5" fmla="*/ 0 h 18"/>
                <a:gd name="T6" fmla="*/ 0 w 6"/>
                <a:gd name="T7" fmla="*/ 12 h 18"/>
                <a:gd name="T8" fmla="*/ 0 w 6"/>
                <a:gd name="T9" fmla="*/ 12 h 18"/>
                <a:gd name="T10" fmla="*/ 0 w 6"/>
                <a:gd name="T11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2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>
                <a:gd name="T0" fmla="*/ 280 w 304"/>
                <a:gd name="T1" fmla="*/ 42 h 741"/>
                <a:gd name="T2" fmla="*/ 274 w 304"/>
                <a:gd name="T3" fmla="*/ 42 h 741"/>
                <a:gd name="T4" fmla="*/ 268 w 304"/>
                <a:gd name="T5" fmla="*/ 42 h 741"/>
                <a:gd name="T6" fmla="*/ 256 w 304"/>
                <a:gd name="T7" fmla="*/ 42 h 741"/>
                <a:gd name="T8" fmla="*/ 238 w 304"/>
                <a:gd name="T9" fmla="*/ 48 h 741"/>
                <a:gd name="T10" fmla="*/ 214 w 304"/>
                <a:gd name="T11" fmla="*/ 12 h 741"/>
                <a:gd name="T12" fmla="*/ 196 w 304"/>
                <a:gd name="T13" fmla="*/ 0 h 741"/>
                <a:gd name="T14" fmla="*/ 196 w 304"/>
                <a:gd name="T15" fmla="*/ 0 h 741"/>
                <a:gd name="T16" fmla="*/ 164 w 304"/>
                <a:gd name="T17" fmla="*/ 167 h 741"/>
                <a:gd name="T18" fmla="*/ 144 w 304"/>
                <a:gd name="T19" fmla="*/ 217 h 741"/>
                <a:gd name="T20" fmla="*/ 110 w 304"/>
                <a:gd name="T21" fmla="*/ 281 h 741"/>
                <a:gd name="T22" fmla="*/ 96 w 304"/>
                <a:gd name="T23" fmla="*/ 327 h 741"/>
                <a:gd name="T24" fmla="*/ 124 w 304"/>
                <a:gd name="T25" fmla="*/ 405 h 741"/>
                <a:gd name="T26" fmla="*/ 100 w 304"/>
                <a:gd name="T27" fmla="*/ 463 h 741"/>
                <a:gd name="T28" fmla="*/ 68 w 304"/>
                <a:gd name="T29" fmla="*/ 503 h 741"/>
                <a:gd name="T30" fmla="*/ 30 w 304"/>
                <a:gd name="T31" fmla="*/ 539 h 741"/>
                <a:gd name="T32" fmla="*/ 24 w 304"/>
                <a:gd name="T33" fmla="*/ 613 h 741"/>
                <a:gd name="T34" fmla="*/ 0 w 304"/>
                <a:gd name="T35" fmla="*/ 741 h 741"/>
                <a:gd name="T36" fmla="*/ 202 w 304"/>
                <a:gd name="T37" fmla="*/ 741 h 741"/>
                <a:gd name="T38" fmla="*/ 180 w 304"/>
                <a:gd name="T39" fmla="*/ 639 h 741"/>
                <a:gd name="T40" fmla="*/ 192 w 304"/>
                <a:gd name="T41" fmla="*/ 589 h 741"/>
                <a:gd name="T42" fmla="*/ 178 w 304"/>
                <a:gd name="T43" fmla="*/ 539 h 741"/>
                <a:gd name="T44" fmla="*/ 190 w 304"/>
                <a:gd name="T45" fmla="*/ 499 h 741"/>
                <a:gd name="T46" fmla="*/ 184 w 304"/>
                <a:gd name="T47" fmla="*/ 465 h 741"/>
                <a:gd name="T48" fmla="*/ 192 w 304"/>
                <a:gd name="T49" fmla="*/ 391 h 741"/>
                <a:gd name="T50" fmla="*/ 216 w 304"/>
                <a:gd name="T51" fmla="*/ 313 h 741"/>
                <a:gd name="T52" fmla="*/ 238 w 304"/>
                <a:gd name="T53" fmla="*/ 249 h 741"/>
                <a:gd name="T54" fmla="*/ 268 w 304"/>
                <a:gd name="T55" fmla="*/ 185 h 741"/>
                <a:gd name="T56" fmla="*/ 284 w 304"/>
                <a:gd name="T57" fmla="*/ 159 h 741"/>
                <a:gd name="T58" fmla="*/ 304 w 304"/>
                <a:gd name="T59" fmla="*/ 12 h 741"/>
                <a:gd name="T60" fmla="*/ 298 w 304"/>
                <a:gd name="T61" fmla="*/ 24 h 741"/>
                <a:gd name="T62" fmla="*/ 292 w 304"/>
                <a:gd name="T63" fmla="*/ 30 h 741"/>
                <a:gd name="T64" fmla="*/ 292 w 304"/>
                <a:gd name="T65" fmla="*/ 36 h 741"/>
                <a:gd name="T66" fmla="*/ 286 w 304"/>
                <a:gd name="T67" fmla="*/ 36 h 741"/>
                <a:gd name="T68" fmla="*/ 286 w 304"/>
                <a:gd name="T69" fmla="*/ 42 h 741"/>
                <a:gd name="T70" fmla="*/ 280 w 304"/>
                <a:gd name="T71" fmla="*/ 42 h 741"/>
                <a:gd name="T72" fmla="*/ 280 w 304"/>
                <a:gd name="T73" fmla="*/ 42 h 741"/>
                <a:gd name="T74" fmla="*/ 280 w 304"/>
                <a:gd name="T75" fmla="*/ 42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3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>
                <a:gd name="T0" fmla="*/ 284 w 314"/>
                <a:gd name="T1" fmla="*/ 6 h 767"/>
                <a:gd name="T2" fmla="*/ 278 w 314"/>
                <a:gd name="T3" fmla="*/ 6 h 767"/>
                <a:gd name="T4" fmla="*/ 272 w 314"/>
                <a:gd name="T5" fmla="*/ 12 h 767"/>
                <a:gd name="T6" fmla="*/ 254 w 314"/>
                <a:gd name="T7" fmla="*/ 18 h 767"/>
                <a:gd name="T8" fmla="*/ 230 w 314"/>
                <a:gd name="T9" fmla="*/ 24 h 767"/>
                <a:gd name="T10" fmla="*/ 206 w 314"/>
                <a:gd name="T11" fmla="*/ 42 h 767"/>
                <a:gd name="T12" fmla="*/ 188 w 314"/>
                <a:gd name="T13" fmla="*/ 48 h 767"/>
                <a:gd name="T14" fmla="*/ 176 w 314"/>
                <a:gd name="T15" fmla="*/ 54 h 767"/>
                <a:gd name="T16" fmla="*/ 170 w 314"/>
                <a:gd name="T17" fmla="*/ 54 h 767"/>
                <a:gd name="T18" fmla="*/ 150 w 314"/>
                <a:gd name="T19" fmla="*/ 169 h 767"/>
                <a:gd name="T20" fmla="*/ 110 w 314"/>
                <a:gd name="T21" fmla="*/ 225 h 767"/>
                <a:gd name="T22" fmla="*/ 54 w 314"/>
                <a:gd name="T23" fmla="*/ 383 h 767"/>
                <a:gd name="T24" fmla="*/ 82 w 314"/>
                <a:gd name="T25" fmla="*/ 555 h 767"/>
                <a:gd name="T26" fmla="*/ 40 w 314"/>
                <a:gd name="T27" fmla="*/ 679 h 767"/>
                <a:gd name="T28" fmla="*/ 0 w 314"/>
                <a:gd name="T29" fmla="*/ 767 h 767"/>
                <a:gd name="T30" fmla="*/ 108 w 314"/>
                <a:gd name="T31" fmla="*/ 767 h 767"/>
                <a:gd name="T32" fmla="*/ 120 w 314"/>
                <a:gd name="T33" fmla="*/ 611 h 767"/>
                <a:gd name="T34" fmla="*/ 148 w 314"/>
                <a:gd name="T35" fmla="*/ 499 h 767"/>
                <a:gd name="T36" fmla="*/ 160 w 314"/>
                <a:gd name="T37" fmla="*/ 367 h 767"/>
                <a:gd name="T38" fmla="*/ 218 w 314"/>
                <a:gd name="T39" fmla="*/ 327 h 767"/>
                <a:gd name="T40" fmla="*/ 238 w 314"/>
                <a:gd name="T41" fmla="*/ 221 h 767"/>
                <a:gd name="T42" fmla="*/ 296 w 314"/>
                <a:gd name="T43" fmla="*/ 135 h 767"/>
                <a:gd name="T44" fmla="*/ 314 w 314"/>
                <a:gd name="T45" fmla="*/ 0 h 767"/>
                <a:gd name="T46" fmla="*/ 302 w 314"/>
                <a:gd name="T47" fmla="*/ 0 h 767"/>
                <a:gd name="T48" fmla="*/ 296 w 314"/>
                <a:gd name="T49" fmla="*/ 0 h 767"/>
                <a:gd name="T50" fmla="*/ 290 w 314"/>
                <a:gd name="T51" fmla="*/ 0 h 767"/>
                <a:gd name="T52" fmla="*/ 284 w 314"/>
                <a:gd name="T53" fmla="*/ 6 h 767"/>
                <a:gd name="T54" fmla="*/ 284 w 314"/>
                <a:gd name="T55" fmla="*/ 6 h 767"/>
                <a:gd name="T56" fmla="*/ 284 w 314"/>
                <a:gd name="T57" fmla="*/ 6 h 767"/>
                <a:gd name="T58" fmla="*/ 284 w 314"/>
                <a:gd name="T59" fmla="*/ 6 h 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4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>
                <a:gd name="T0" fmla="*/ 257 w 275"/>
                <a:gd name="T1" fmla="*/ 12 h 623"/>
                <a:gd name="T2" fmla="*/ 239 w 275"/>
                <a:gd name="T3" fmla="*/ 6 h 623"/>
                <a:gd name="T4" fmla="*/ 203 w 275"/>
                <a:gd name="T5" fmla="*/ 6 h 623"/>
                <a:gd name="T6" fmla="*/ 203 w 275"/>
                <a:gd name="T7" fmla="*/ 6 h 623"/>
                <a:gd name="T8" fmla="*/ 197 w 275"/>
                <a:gd name="T9" fmla="*/ 6 h 623"/>
                <a:gd name="T10" fmla="*/ 185 w 275"/>
                <a:gd name="T11" fmla="*/ 0 h 623"/>
                <a:gd name="T12" fmla="*/ 173 w 275"/>
                <a:gd name="T13" fmla="*/ 0 h 623"/>
                <a:gd name="T14" fmla="*/ 166 w 275"/>
                <a:gd name="T15" fmla="*/ 0 h 623"/>
                <a:gd name="T16" fmla="*/ 160 w 275"/>
                <a:gd name="T17" fmla="*/ 0 h 623"/>
                <a:gd name="T18" fmla="*/ 144 w 275"/>
                <a:gd name="T19" fmla="*/ 117 h 623"/>
                <a:gd name="T20" fmla="*/ 128 w 275"/>
                <a:gd name="T21" fmla="*/ 185 h 623"/>
                <a:gd name="T22" fmla="*/ 58 w 275"/>
                <a:gd name="T23" fmla="*/ 299 h 623"/>
                <a:gd name="T24" fmla="*/ 54 w 275"/>
                <a:gd name="T25" fmla="*/ 441 h 623"/>
                <a:gd name="T26" fmla="*/ 24 w 275"/>
                <a:gd name="T27" fmla="*/ 523 h 623"/>
                <a:gd name="T28" fmla="*/ 0 w 275"/>
                <a:gd name="T29" fmla="*/ 623 h 623"/>
                <a:gd name="T30" fmla="*/ 78 w 275"/>
                <a:gd name="T31" fmla="*/ 623 h 623"/>
                <a:gd name="T32" fmla="*/ 92 w 275"/>
                <a:gd name="T33" fmla="*/ 555 h 623"/>
                <a:gd name="T34" fmla="*/ 134 w 275"/>
                <a:gd name="T35" fmla="*/ 447 h 623"/>
                <a:gd name="T36" fmla="*/ 158 w 275"/>
                <a:gd name="T37" fmla="*/ 315 h 623"/>
                <a:gd name="T38" fmla="*/ 184 w 275"/>
                <a:gd name="T39" fmla="*/ 257 h 623"/>
                <a:gd name="T40" fmla="*/ 216 w 275"/>
                <a:gd name="T41" fmla="*/ 211 h 623"/>
                <a:gd name="T42" fmla="*/ 222 w 275"/>
                <a:gd name="T43" fmla="*/ 145 h 623"/>
                <a:gd name="T44" fmla="*/ 240 w 275"/>
                <a:gd name="T45" fmla="*/ 111 h 623"/>
                <a:gd name="T46" fmla="*/ 262 w 275"/>
                <a:gd name="T47" fmla="*/ 79 h 623"/>
                <a:gd name="T48" fmla="*/ 275 w 275"/>
                <a:gd name="T49" fmla="*/ 6 h 623"/>
                <a:gd name="T50" fmla="*/ 263 w 275"/>
                <a:gd name="T51" fmla="*/ 12 h 623"/>
                <a:gd name="T52" fmla="*/ 257 w 275"/>
                <a:gd name="T53" fmla="*/ 12 h 623"/>
                <a:gd name="T54" fmla="*/ 257 w 275"/>
                <a:gd name="T55" fmla="*/ 12 h 623"/>
                <a:gd name="T56" fmla="*/ 257 w 275"/>
                <a:gd name="T57" fmla="*/ 12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5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>
                <a:gd name="T0" fmla="*/ 171 w 213"/>
                <a:gd name="T1" fmla="*/ 12 h 611"/>
                <a:gd name="T2" fmla="*/ 159 w 213"/>
                <a:gd name="T3" fmla="*/ 24 h 611"/>
                <a:gd name="T4" fmla="*/ 153 w 213"/>
                <a:gd name="T5" fmla="*/ 36 h 611"/>
                <a:gd name="T6" fmla="*/ 128 w 213"/>
                <a:gd name="T7" fmla="*/ 60 h 611"/>
                <a:gd name="T8" fmla="*/ 110 w 213"/>
                <a:gd name="T9" fmla="*/ 83 h 611"/>
                <a:gd name="T10" fmla="*/ 86 w 213"/>
                <a:gd name="T11" fmla="*/ 119 h 611"/>
                <a:gd name="T12" fmla="*/ 68 w 213"/>
                <a:gd name="T13" fmla="*/ 167 h 611"/>
                <a:gd name="T14" fmla="*/ 68 w 213"/>
                <a:gd name="T15" fmla="*/ 221 h 611"/>
                <a:gd name="T16" fmla="*/ 68 w 213"/>
                <a:gd name="T17" fmla="*/ 227 h 611"/>
                <a:gd name="T18" fmla="*/ 68 w 213"/>
                <a:gd name="T19" fmla="*/ 233 h 611"/>
                <a:gd name="T20" fmla="*/ 68 w 213"/>
                <a:gd name="T21" fmla="*/ 239 h 611"/>
                <a:gd name="T22" fmla="*/ 68 w 213"/>
                <a:gd name="T23" fmla="*/ 245 h 611"/>
                <a:gd name="T24" fmla="*/ 68 w 213"/>
                <a:gd name="T25" fmla="*/ 251 h 611"/>
                <a:gd name="T26" fmla="*/ 68 w 213"/>
                <a:gd name="T27" fmla="*/ 251 h 611"/>
                <a:gd name="T28" fmla="*/ 68 w 213"/>
                <a:gd name="T29" fmla="*/ 257 h 611"/>
                <a:gd name="T30" fmla="*/ 68 w 213"/>
                <a:gd name="T31" fmla="*/ 269 h 611"/>
                <a:gd name="T32" fmla="*/ 74 w 213"/>
                <a:gd name="T33" fmla="*/ 287 h 611"/>
                <a:gd name="T34" fmla="*/ 80 w 213"/>
                <a:gd name="T35" fmla="*/ 305 h 611"/>
                <a:gd name="T36" fmla="*/ 86 w 213"/>
                <a:gd name="T37" fmla="*/ 311 h 611"/>
                <a:gd name="T38" fmla="*/ 86 w 213"/>
                <a:gd name="T39" fmla="*/ 311 h 611"/>
                <a:gd name="T40" fmla="*/ 92 w 213"/>
                <a:gd name="T41" fmla="*/ 317 h 611"/>
                <a:gd name="T42" fmla="*/ 92 w 213"/>
                <a:gd name="T43" fmla="*/ 323 h 611"/>
                <a:gd name="T44" fmla="*/ 92 w 213"/>
                <a:gd name="T45" fmla="*/ 323 h 611"/>
                <a:gd name="T46" fmla="*/ 24 w 213"/>
                <a:gd name="T47" fmla="*/ 437 h 611"/>
                <a:gd name="T48" fmla="*/ 18 w 213"/>
                <a:gd name="T49" fmla="*/ 471 h 611"/>
                <a:gd name="T50" fmla="*/ 0 w 213"/>
                <a:gd name="T51" fmla="*/ 547 h 611"/>
                <a:gd name="T52" fmla="*/ 50 w 213"/>
                <a:gd name="T53" fmla="*/ 611 h 611"/>
                <a:gd name="T54" fmla="*/ 114 w 213"/>
                <a:gd name="T55" fmla="*/ 611 h 611"/>
                <a:gd name="T56" fmla="*/ 104 w 213"/>
                <a:gd name="T57" fmla="*/ 555 h 611"/>
                <a:gd name="T58" fmla="*/ 120 w 213"/>
                <a:gd name="T59" fmla="*/ 515 h 611"/>
                <a:gd name="T60" fmla="*/ 150 w 213"/>
                <a:gd name="T61" fmla="*/ 449 h 611"/>
                <a:gd name="T62" fmla="*/ 166 w 213"/>
                <a:gd name="T63" fmla="*/ 377 h 611"/>
                <a:gd name="T64" fmla="*/ 156 w 213"/>
                <a:gd name="T65" fmla="*/ 295 h 611"/>
                <a:gd name="T66" fmla="*/ 170 w 213"/>
                <a:gd name="T67" fmla="*/ 203 h 611"/>
                <a:gd name="T68" fmla="*/ 212 w 213"/>
                <a:gd name="T69" fmla="*/ 95 h 611"/>
                <a:gd name="T70" fmla="*/ 213 w 213"/>
                <a:gd name="T71" fmla="*/ 0 h 611"/>
                <a:gd name="T72" fmla="*/ 207 w 213"/>
                <a:gd name="T73" fmla="*/ 0 h 611"/>
                <a:gd name="T74" fmla="*/ 201 w 213"/>
                <a:gd name="T75" fmla="*/ 0 h 611"/>
                <a:gd name="T76" fmla="*/ 195 w 213"/>
                <a:gd name="T77" fmla="*/ 0 h 611"/>
                <a:gd name="T78" fmla="*/ 189 w 213"/>
                <a:gd name="T79" fmla="*/ 0 h 611"/>
                <a:gd name="T80" fmla="*/ 183 w 213"/>
                <a:gd name="T81" fmla="*/ 6 h 611"/>
                <a:gd name="T82" fmla="*/ 177 w 213"/>
                <a:gd name="T83" fmla="*/ 6 h 611"/>
                <a:gd name="T84" fmla="*/ 171 w 213"/>
                <a:gd name="T85" fmla="*/ 12 h 611"/>
                <a:gd name="T86" fmla="*/ 171 w 213"/>
                <a:gd name="T87" fmla="*/ 12 h 611"/>
                <a:gd name="T88" fmla="*/ 171 w 213"/>
                <a:gd name="T89" fmla="*/ 12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6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>
                <a:gd name="T0" fmla="*/ 149 w 167"/>
                <a:gd name="T1" fmla="*/ 60 h 384"/>
                <a:gd name="T2" fmla="*/ 119 w 167"/>
                <a:gd name="T3" fmla="*/ 30 h 384"/>
                <a:gd name="T4" fmla="*/ 89 w 167"/>
                <a:gd name="T5" fmla="*/ 12 h 384"/>
                <a:gd name="T6" fmla="*/ 59 w 167"/>
                <a:gd name="T7" fmla="*/ 0 h 384"/>
                <a:gd name="T8" fmla="*/ 54 w 167"/>
                <a:gd name="T9" fmla="*/ 70 h 384"/>
                <a:gd name="T10" fmla="*/ 46 w 167"/>
                <a:gd name="T11" fmla="*/ 112 h 384"/>
                <a:gd name="T12" fmla="*/ 52 w 167"/>
                <a:gd name="T13" fmla="*/ 168 h 384"/>
                <a:gd name="T14" fmla="*/ 24 w 167"/>
                <a:gd name="T15" fmla="*/ 194 h 384"/>
                <a:gd name="T16" fmla="*/ 16 w 167"/>
                <a:gd name="T17" fmla="*/ 258 h 384"/>
                <a:gd name="T18" fmla="*/ 2 w 167"/>
                <a:gd name="T19" fmla="*/ 300 h 384"/>
                <a:gd name="T20" fmla="*/ 0 w 167"/>
                <a:gd name="T21" fmla="*/ 352 h 384"/>
                <a:gd name="T22" fmla="*/ 47 w 167"/>
                <a:gd name="T23" fmla="*/ 384 h 384"/>
                <a:gd name="T24" fmla="*/ 149 w 167"/>
                <a:gd name="T25" fmla="*/ 384 h 384"/>
                <a:gd name="T26" fmla="*/ 134 w 167"/>
                <a:gd name="T27" fmla="*/ 350 h 384"/>
                <a:gd name="T28" fmla="*/ 104 w 167"/>
                <a:gd name="T29" fmla="*/ 324 h 384"/>
                <a:gd name="T30" fmla="*/ 138 w 167"/>
                <a:gd name="T31" fmla="*/ 274 h 384"/>
                <a:gd name="T32" fmla="*/ 122 w 167"/>
                <a:gd name="T33" fmla="*/ 220 h 384"/>
                <a:gd name="T34" fmla="*/ 132 w 167"/>
                <a:gd name="T35" fmla="*/ 186 h 384"/>
                <a:gd name="T36" fmla="*/ 140 w 167"/>
                <a:gd name="T37" fmla="*/ 154 h 384"/>
                <a:gd name="T38" fmla="*/ 167 w 167"/>
                <a:gd name="T39" fmla="*/ 90 h 384"/>
                <a:gd name="T40" fmla="*/ 149 w 167"/>
                <a:gd name="T41" fmla="*/ 60 h 384"/>
                <a:gd name="T42" fmla="*/ 149 w 167"/>
                <a:gd name="T43" fmla="*/ 60 h 384"/>
                <a:gd name="T44" fmla="*/ 149 w 167"/>
                <a:gd name="T45" fmla="*/ 6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7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>
                <a:gd name="T0" fmla="*/ 136 w 166"/>
                <a:gd name="T1" fmla="*/ 12 h 300"/>
                <a:gd name="T2" fmla="*/ 100 w 166"/>
                <a:gd name="T3" fmla="*/ 0 h 300"/>
                <a:gd name="T4" fmla="*/ 78 w 166"/>
                <a:gd name="T5" fmla="*/ 64 h 300"/>
                <a:gd name="T6" fmla="*/ 70 w 166"/>
                <a:gd name="T7" fmla="*/ 126 h 300"/>
                <a:gd name="T8" fmla="*/ 46 w 166"/>
                <a:gd name="T9" fmla="*/ 184 h 300"/>
                <a:gd name="T10" fmla="*/ 58 w 166"/>
                <a:gd name="T11" fmla="*/ 232 h 300"/>
                <a:gd name="T12" fmla="*/ 38 w 166"/>
                <a:gd name="T13" fmla="*/ 268 h 300"/>
                <a:gd name="T14" fmla="*/ 0 w 166"/>
                <a:gd name="T15" fmla="*/ 300 h 300"/>
                <a:gd name="T16" fmla="*/ 160 w 166"/>
                <a:gd name="T17" fmla="*/ 300 h 300"/>
                <a:gd name="T18" fmla="*/ 136 w 166"/>
                <a:gd name="T19" fmla="*/ 272 h 300"/>
                <a:gd name="T20" fmla="*/ 98 w 166"/>
                <a:gd name="T21" fmla="*/ 234 h 300"/>
                <a:gd name="T22" fmla="*/ 130 w 166"/>
                <a:gd name="T23" fmla="*/ 188 h 300"/>
                <a:gd name="T24" fmla="*/ 138 w 166"/>
                <a:gd name="T25" fmla="*/ 134 h 300"/>
                <a:gd name="T26" fmla="*/ 144 w 166"/>
                <a:gd name="T27" fmla="*/ 94 h 300"/>
                <a:gd name="T28" fmla="*/ 164 w 166"/>
                <a:gd name="T29" fmla="*/ 60 h 300"/>
                <a:gd name="T30" fmla="*/ 166 w 166"/>
                <a:gd name="T31" fmla="*/ 0 h 300"/>
                <a:gd name="T32" fmla="*/ 136 w 166"/>
                <a:gd name="T33" fmla="*/ 12 h 300"/>
                <a:gd name="T34" fmla="*/ 136 w 166"/>
                <a:gd name="T35" fmla="*/ 12 h 300"/>
                <a:gd name="T36" fmla="*/ 136 w 166"/>
                <a:gd name="T37" fmla="*/ 12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8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>
                <a:gd name="T0" fmla="*/ 201 w 237"/>
                <a:gd name="T1" fmla="*/ 0 h 282"/>
                <a:gd name="T2" fmla="*/ 183 w 237"/>
                <a:gd name="T3" fmla="*/ 0 h 282"/>
                <a:gd name="T4" fmla="*/ 158 w 237"/>
                <a:gd name="T5" fmla="*/ 50 h 282"/>
                <a:gd name="T6" fmla="*/ 148 w 237"/>
                <a:gd name="T7" fmla="*/ 92 h 282"/>
                <a:gd name="T8" fmla="*/ 120 w 237"/>
                <a:gd name="T9" fmla="*/ 144 h 282"/>
                <a:gd name="T10" fmla="*/ 82 w 237"/>
                <a:gd name="T11" fmla="*/ 182 h 282"/>
                <a:gd name="T12" fmla="*/ 60 w 237"/>
                <a:gd name="T13" fmla="*/ 232 h 282"/>
                <a:gd name="T14" fmla="*/ 0 w 237"/>
                <a:gd name="T15" fmla="*/ 282 h 282"/>
                <a:gd name="T16" fmla="*/ 128 w 237"/>
                <a:gd name="T17" fmla="*/ 282 h 282"/>
                <a:gd name="T18" fmla="*/ 154 w 237"/>
                <a:gd name="T19" fmla="*/ 254 h 282"/>
                <a:gd name="T20" fmla="*/ 158 w 237"/>
                <a:gd name="T21" fmla="*/ 196 h 282"/>
                <a:gd name="T22" fmla="*/ 188 w 237"/>
                <a:gd name="T23" fmla="*/ 148 h 282"/>
                <a:gd name="T24" fmla="*/ 196 w 237"/>
                <a:gd name="T25" fmla="*/ 70 h 282"/>
                <a:gd name="T26" fmla="*/ 237 w 237"/>
                <a:gd name="T27" fmla="*/ 0 h 282"/>
                <a:gd name="T28" fmla="*/ 201 w 237"/>
                <a:gd name="T29" fmla="*/ 0 h 282"/>
                <a:gd name="T30" fmla="*/ 201 w 237"/>
                <a:gd name="T31" fmla="*/ 0 h 282"/>
                <a:gd name="T32" fmla="*/ 201 w 237"/>
                <a:gd name="T3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9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>
                <a:gd name="T0" fmla="*/ 167 w 196"/>
                <a:gd name="T1" fmla="*/ 54 h 234"/>
                <a:gd name="T2" fmla="*/ 113 w 196"/>
                <a:gd name="T3" fmla="*/ 24 h 234"/>
                <a:gd name="T4" fmla="*/ 83 w 196"/>
                <a:gd name="T5" fmla="*/ 0 h 234"/>
                <a:gd name="T6" fmla="*/ 80 w 196"/>
                <a:gd name="T7" fmla="*/ 62 h 234"/>
                <a:gd name="T8" fmla="*/ 58 w 196"/>
                <a:gd name="T9" fmla="*/ 100 h 234"/>
                <a:gd name="T10" fmla="*/ 54 w 196"/>
                <a:gd name="T11" fmla="*/ 160 h 234"/>
                <a:gd name="T12" fmla="*/ 36 w 196"/>
                <a:gd name="T13" fmla="*/ 202 h 234"/>
                <a:gd name="T14" fmla="*/ 0 w 196"/>
                <a:gd name="T15" fmla="*/ 234 h 234"/>
                <a:gd name="T16" fmla="*/ 146 w 196"/>
                <a:gd name="T17" fmla="*/ 234 h 234"/>
                <a:gd name="T18" fmla="*/ 170 w 196"/>
                <a:gd name="T19" fmla="*/ 198 h 234"/>
                <a:gd name="T20" fmla="*/ 158 w 196"/>
                <a:gd name="T21" fmla="*/ 138 h 234"/>
                <a:gd name="T22" fmla="*/ 196 w 196"/>
                <a:gd name="T23" fmla="*/ 100 h 234"/>
                <a:gd name="T24" fmla="*/ 191 w 196"/>
                <a:gd name="T25" fmla="*/ 54 h 234"/>
                <a:gd name="T26" fmla="*/ 167 w 196"/>
                <a:gd name="T27" fmla="*/ 54 h 234"/>
                <a:gd name="T28" fmla="*/ 167 w 196"/>
                <a:gd name="T29" fmla="*/ 54 h 234"/>
                <a:gd name="T30" fmla="*/ 167 w 196"/>
                <a:gd name="T31" fmla="*/ 5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90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>
                <a:gd name="T0" fmla="*/ 190 w 190"/>
                <a:gd name="T1" fmla="*/ 0 h 252"/>
                <a:gd name="T2" fmla="*/ 166 w 190"/>
                <a:gd name="T3" fmla="*/ 0 h 252"/>
                <a:gd name="T4" fmla="*/ 158 w 190"/>
                <a:gd name="T5" fmla="*/ 38 h 252"/>
                <a:gd name="T6" fmla="*/ 138 w 190"/>
                <a:gd name="T7" fmla="*/ 120 h 252"/>
                <a:gd name="T8" fmla="*/ 94 w 190"/>
                <a:gd name="T9" fmla="*/ 180 h 252"/>
                <a:gd name="T10" fmla="*/ 62 w 190"/>
                <a:gd name="T11" fmla="*/ 234 h 252"/>
                <a:gd name="T12" fmla="*/ 0 w 190"/>
                <a:gd name="T13" fmla="*/ 252 h 252"/>
                <a:gd name="T14" fmla="*/ 128 w 190"/>
                <a:gd name="T15" fmla="*/ 252 h 252"/>
                <a:gd name="T16" fmla="*/ 142 w 190"/>
                <a:gd name="T17" fmla="*/ 188 h 252"/>
                <a:gd name="T18" fmla="*/ 186 w 190"/>
                <a:gd name="T19" fmla="*/ 90 h 252"/>
                <a:gd name="T20" fmla="*/ 190 w 190"/>
                <a:gd name="T21" fmla="*/ 38 h 252"/>
                <a:gd name="T22" fmla="*/ 190 w 190"/>
                <a:gd name="T23" fmla="*/ 0 h 252"/>
                <a:gd name="T24" fmla="*/ 190 w 190"/>
                <a:gd name="T25" fmla="*/ 0 h 252"/>
                <a:gd name="T26" fmla="*/ 190 w 190"/>
                <a:gd name="T27" fmla="*/ 0 h 252"/>
                <a:gd name="T28" fmla="*/ 190 w 190"/>
                <a:gd name="T29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91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>
                <a:gd name="T0" fmla="*/ 197 w 230"/>
                <a:gd name="T1" fmla="*/ 0 h 132"/>
                <a:gd name="T2" fmla="*/ 191 w 230"/>
                <a:gd name="T3" fmla="*/ 0 h 132"/>
                <a:gd name="T4" fmla="*/ 185 w 230"/>
                <a:gd name="T5" fmla="*/ 0 h 132"/>
                <a:gd name="T6" fmla="*/ 173 w 230"/>
                <a:gd name="T7" fmla="*/ 0 h 132"/>
                <a:gd name="T8" fmla="*/ 161 w 230"/>
                <a:gd name="T9" fmla="*/ 0 h 132"/>
                <a:gd name="T10" fmla="*/ 155 w 230"/>
                <a:gd name="T11" fmla="*/ 0 h 132"/>
                <a:gd name="T12" fmla="*/ 138 w 230"/>
                <a:gd name="T13" fmla="*/ 6 h 132"/>
                <a:gd name="T14" fmla="*/ 132 w 230"/>
                <a:gd name="T15" fmla="*/ 6 h 132"/>
                <a:gd name="T16" fmla="*/ 35 w 230"/>
                <a:gd name="T17" fmla="*/ 18 h 132"/>
                <a:gd name="T18" fmla="*/ 11 w 230"/>
                <a:gd name="T19" fmla="*/ 30 h 132"/>
                <a:gd name="T20" fmla="*/ 23 w 230"/>
                <a:gd name="T21" fmla="*/ 54 h 132"/>
                <a:gd name="T22" fmla="*/ 0 w 230"/>
                <a:gd name="T23" fmla="*/ 100 h 132"/>
                <a:gd name="T24" fmla="*/ 0 w 230"/>
                <a:gd name="T25" fmla="*/ 132 h 132"/>
                <a:gd name="T26" fmla="*/ 162 w 230"/>
                <a:gd name="T27" fmla="*/ 132 h 132"/>
                <a:gd name="T28" fmla="*/ 204 w 230"/>
                <a:gd name="T29" fmla="*/ 88 h 132"/>
                <a:gd name="T30" fmla="*/ 230 w 230"/>
                <a:gd name="T31" fmla="*/ 46 h 132"/>
                <a:gd name="T32" fmla="*/ 214 w 230"/>
                <a:gd name="T33" fmla="*/ 24 h 132"/>
                <a:gd name="T34" fmla="*/ 215 w 230"/>
                <a:gd name="T35" fmla="*/ 0 h 132"/>
                <a:gd name="T36" fmla="*/ 209 w 230"/>
                <a:gd name="T37" fmla="*/ 0 h 132"/>
                <a:gd name="T38" fmla="*/ 203 w 230"/>
                <a:gd name="T39" fmla="*/ 0 h 132"/>
                <a:gd name="T40" fmla="*/ 203 w 230"/>
                <a:gd name="T41" fmla="*/ 0 h 132"/>
                <a:gd name="T42" fmla="*/ 197 w 230"/>
                <a:gd name="T43" fmla="*/ 0 h 132"/>
                <a:gd name="T44" fmla="*/ 197 w 230"/>
                <a:gd name="T45" fmla="*/ 0 h 132"/>
                <a:gd name="T46" fmla="*/ 197 w 230"/>
                <a:gd name="T4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92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>
                <a:gd name="T0" fmla="*/ 71 w 89"/>
                <a:gd name="T1" fmla="*/ 0 h 102"/>
                <a:gd name="T2" fmla="*/ 66 w 89"/>
                <a:gd name="T3" fmla="*/ 48 h 102"/>
                <a:gd name="T4" fmla="*/ 30 w 89"/>
                <a:gd name="T5" fmla="*/ 72 h 102"/>
                <a:gd name="T6" fmla="*/ 0 w 89"/>
                <a:gd name="T7" fmla="*/ 102 h 102"/>
                <a:gd name="T8" fmla="*/ 66 w 89"/>
                <a:gd name="T9" fmla="*/ 102 h 102"/>
                <a:gd name="T10" fmla="*/ 88 w 89"/>
                <a:gd name="T11" fmla="*/ 56 h 102"/>
                <a:gd name="T12" fmla="*/ 89 w 89"/>
                <a:gd name="T13" fmla="*/ 6 h 102"/>
                <a:gd name="T14" fmla="*/ 71 w 89"/>
                <a:gd name="T15" fmla="*/ 0 h 102"/>
                <a:gd name="T16" fmla="*/ 71 w 89"/>
                <a:gd name="T17" fmla="*/ 0 h 102"/>
                <a:gd name="T18" fmla="*/ 71 w 89"/>
                <a:gd name="T1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93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>
                <a:gd name="T0" fmla="*/ 278 w 278"/>
                <a:gd name="T1" fmla="*/ 24 h 953"/>
                <a:gd name="T2" fmla="*/ 272 w 278"/>
                <a:gd name="T3" fmla="*/ 24 h 953"/>
                <a:gd name="T4" fmla="*/ 272 w 278"/>
                <a:gd name="T5" fmla="*/ 18 h 953"/>
                <a:gd name="T6" fmla="*/ 266 w 278"/>
                <a:gd name="T7" fmla="*/ 18 h 953"/>
                <a:gd name="T8" fmla="*/ 254 w 278"/>
                <a:gd name="T9" fmla="*/ 12 h 953"/>
                <a:gd name="T10" fmla="*/ 236 w 278"/>
                <a:gd name="T11" fmla="*/ 6 h 953"/>
                <a:gd name="T12" fmla="*/ 212 w 278"/>
                <a:gd name="T13" fmla="*/ 0 h 953"/>
                <a:gd name="T14" fmla="*/ 206 w 278"/>
                <a:gd name="T15" fmla="*/ 6 h 953"/>
                <a:gd name="T16" fmla="*/ 198 w 278"/>
                <a:gd name="T17" fmla="*/ 129 h 953"/>
                <a:gd name="T18" fmla="*/ 184 w 278"/>
                <a:gd name="T19" fmla="*/ 209 h 953"/>
                <a:gd name="T20" fmla="*/ 182 w 278"/>
                <a:gd name="T21" fmla="*/ 249 h 953"/>
                <a:gd name="T22" fmla="*/ 200 w 278"/>
                <a:gd name="T23" fmla="*/ 339 h 953"/>
                <a:gd name="T24" fmla="*/ 186 w 278"/>
                <a:gd name="T25" fmla="*/ 481 h 953"/>
                <a:gd name="T26" fmla="*/ 176 w 278"/>
                <a:gd name="T27" fmla="*/ 521 h 953"/>
                <a:gd name="T28" fmla="*/ 156 w 278"/>
                <a:gd name="T29" fmla="*/ 601 h 953"/>
                <a:gd name="T30" fmla="*/ 172 w 278"/>
                <a:gd name="T31" fmla="*/ 681 h 953"/>
                <a:gd name="T32" fmla="*/ 138 w 278"/>
                <a:gd name="T33" fmla="*/ 765 h 953"/>
                <a:gd name="T34" fmla="*/ 96 w 278"/>
                <a:gd name="T35" fmla="*/ 847 h 953"/>
                <a:gd name="T36" fmla="*/ 50 w 278"/>
                <a:gd name="T37" fmla="*/ 899 h 953"/>
                <a:gd name="T38" fmla="*/ 0 w 278"/>
                <a:gd name="T39" fmla="*/ 953 h 953"/>
                <a:gd name="T40" fmla="*/ 278 w 278"/>
                <a:gd name="T41" fmla="*/ 953 h 953"/>
                <a:gd name="T42" fmla="*/ 278 w 278"/>
                <a:gd name="T43" fmla="*/ 24 h 953"/>
                <a:gd name="T44" fmla="*/ 278 w 278"/>
                <a:gd name="T45" fmla="*/ 24 h 953"/>
                <a:gd name="T46" fmla="*/ 278 w 278"/>
                <a:gd name="T47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</p:grpSp>
      <p:sp>
        <p:nvSpPr>
          <p:cNvPr id="50194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50195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50196" name="Rectangle 20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0197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0198" name="Rectangle 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A2CB163-AEBF-4EA0-91ED-2518D338A0A2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0852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482176-2704-46B2-9E93-E0EAA6F32E5E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65212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AF9894-53EE-4F7B-8F6C-F7EC8F5630D7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60371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73075"/>
            <a:ext cx="8153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0" y="1828800"/>
            <a:ext cx="40005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828800"/>
            <a:ext cx="40005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33400" y="6248400"/>
            <a:ext cx="20574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2385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2019916-14DB-4938-A0C0-1D10A6B15364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32476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ED5242-1F80-449B-B88C-46662FAC93A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21608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70010E-0E78-4F06-9E9E-B51373E83B3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01910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4E43E2-4660-44C3-A5B4-B1D465941D7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58427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A1A7FC-322D-4F3B-A725-4886E8607D6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55582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3F8C23-2ACE-413D-BE70-1500423EEBF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16451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42AF35-4E46-4BC5-8069-AC006CE729E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20476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7CFF13-51A2-4EC3-8F5B-B374A29F062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79155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88DC9F-DAA4-4D60-9A73-6D1158EA2D34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54494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92E6E4-1605-4E09-878B-708237E2980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43658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234B55-90BB-4102-A40F-C1FB430DF71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327493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203179-836B-40F9-86DE-3C759C85466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551083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1D906D-4C4C-4D59-A0CB-7E956A81669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4277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E50B71-F983-4663-B5AF-5E0D3A7DBDE1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95885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B855C8-67D7-4950-9494-18093BDF0CBC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6268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7F3BC7-AC54-446B-99D5-C5B44201A560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49941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0EBBC1-1674-4399-AA47-6542CB19457D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508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515495-FCD6-4C84-B7F7-FAE63B29F0AE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4227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514AA6-93C5-402D-A108-42418723F58F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5361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3CF8C6-9AEF-4811-AD59-12EA0277E0DC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630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63529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154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49155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>
                <a:gd name="T0" fmla="*/ 2768 w 2780"/>
                <a:gd name="T1" fmla="*/ 18 h 953"/>
                <a:gd name="T2" fmla="*/ 2678 w 2780"/>
                <a:gd name="T3" fmla="*/ 24 h 953"/>
                <a:gd name="T4" fmla="*/ 2613 w 2780"/>
                <a:gd name="T5" fmla="*/ 102 h 953"/>
                <a:gd name="T6" fmla="*/ 2511 w 2780"/>
                <a:gd name="T7" fmla="*/ 156 h 953"/>
                <a:gd name="T8" fmla="*/ 2505 w 2780"/>
                <a:gd name="T9" fmla="*/ 222 h 953"/>
                <a:gd name="T10" fmla="*/ 2487 w 2780"/>
                <a:gd name="T11" fmla="*/ 246 h 953"/>
                <a:gd name="T12" fmla="*/ 2469 w 2780"/>
                <a:gd name="T13" fmla="*/ 252 h 953"/>
                <a:gd name="T14" fmla="*/ 2397 w 2780"/>
                <a:gd name="T15" fmla="*/ 210 h 953"/>
                <a:gd name="T16" fmla="*/ 2260 w 2780"/>
                <a:gd name="T17" fmla="*/ 192 h 953"/>
                <a:gd name="T18" fmla="*/ 2236 w 2780"/>
                <a:gd name="T19" fmla="*/ 186 h 953"/>
                <a:gd name="T20" fmla="*/ 2218 w 2780"/>
                <a:gd name="T21" fmla="*/ 192 h 953"/>
                <a:gd name="T22" fmla="*/ 2146 w 2780"/>
                <a:gd name="T23" fmla="*/ 228 h 953"/>
                <a:gd name="T24" fmla="*/ 2110 w 2780"/>
                <a:gd name="T25" fmla="*/ 240 h 953"/>
                <a:gd name="T26" fmla="*/ 2086 w 2780"/>
                <a:gd name="T27" fmla="*/ 246 h 953"/>
                <a:gd name="T28" fmla="*/ 2074 w 2780"/>
                <a:gd name="T29" fmla="*/ 258 h 953"/>
                <a:gd name="T30" fmla="*/ 2074 w 2780"/>
                <a:gd name="T31" fmla="*/ 276 h 953"/>
                <a:gd name="T32" fmla="*/ 2051 w 2780"/>
                <a:gd name="T33" fmla="*/ 300 h 953"/>
                <a:gd name="T34" fmla="*/ 2033 w 2780"/>
                <a:gd name="T35" fmla="*/ 312 h 953"/>
                <a:gd name="T36" fmla="*/ 2021 w 2780"/>
                <a:gd name="T37" fmla="*/ 324 h 953"/>
                <a:gd name="T38" fmla="*/ 2009 w 2780"/>
                <a:gd name="T39" fmla="*/ 336 h 953"/>
                <a:gd name="T40" fmla="*/ 1979 w 2780"/>
                <a:gd name="T41" fmla="*/ 342 h 953"/>
                <a:gd name="T42" fmla="*/ 1913 w 2780"/>
                <a:gd name="T43" fmla="*/ 336 h 953"/>
                <a:gd name="T44" fmla="*/ 1877 w 2780"/>
                <a:gd name="T45" fmla="*/ 330 h 953"/>
                <a:gd name="T46" fmla="*/ 1865 w 2780"/>
                <a:gd name="T47" fmla="*/ 342 h 953"/>
                <a:gd name="T48" fmla="*/ 1853 w 2780"/>
                <a:gd name="T49" fmla="*/ 354 h 953"/>
                <a:gd name="T50" fmla="*/ 1823 w 2780"/>
                <a:gd name="T51" fmla="*/ 360 h 953"/>
                <a:gd name="T52" fmla="*/ 1764 w 2780"/>
                <a:gd name="T53" fmla="*/ 342 h 953"/>
                <a:gd name="T54" fmla="*/ 1740 w 2780"/>
                <a:gd name="T55" fmla="*/ 342 h 953"/>
                <a:gd name="T56" fmla="*/ 1716 w 2780"/>
                <a:gd name="T57" fmla="*/ 354 h 953"/>
                <a:gd name="T58" fmla="*/ 1656 w 2780"/>
                <a:gd name="T59" fmla="*/ 425 h 953"/>
                <a:gd name="T60" fmla="*/ 1614 w 2780"/>
                <a:gd name="T61" fmla="*/ 569 h 953"/>
                <a:gd name="T62" fmla="*/ 1614 w 2780"/>
                <a:gd name="T63" fmla="*/ 593 h 953"/>
                <a:gd name="T64" fmla="*/ 1620 w 2780"/>
                <a:gd name="T65" fmla="*/ 641 h 953"/>
                <a:gd name="T66" fmla="*/ 1638 w 2780"/>
                <a:gd name="T67" fmla="*/ 659 h 953"/>
                <a:gd name="T68" fmla="*/ 1632 w 2780"/>
                <a:gd name="T69" fmla="*/ 671 h 953"/>
                <a:gd name="T70" fmla="*/ 1620 w 2780"/>
                <a:gd name="T71" fmla="*/ 683 h 953"/>
                <a:gd name="T72" fmla="*/ 1542 w 2780"/>
                <a:gd name="T73" fmla="*/ 689 h 953"/>
                <a:gd name="T74" fmla="*/ 1465 w 2780"/>
                <a:gd name="T75" fmla="*/ 629 h 953"/>
                <a:gd name="T76" fmla="*/ 1333 w 2780"/>
                <a:gd name="T77" fmla="*/ 587 h 953"/>
                <a:gd name="T78" fmla="*/ 1184 w 2780"/>
                <a:gd name="T79" fmla="*/ 671 h 953"/>
                <a:gd name="T80" fmla="*/ 1016 w 2780"/>
                <a:gd name="T81" fmla="*/ 731 h 953"/>
                <a:gd name="T82" fmla="*/ 813 w 2780"/>
                <a:gd name="T83" fmla="*/ 743 h 953"/>
                <a:gd name="T84" fmla="*/ 628 w 2780"/>
                <a:gd name="T85" fmla="*/ 701 h 953"/>
                <a:gd name="T86" fmla="*/ 568 w 2780"/>
                <a:gd name="T87" fmla="*/ 695 h 953"/>
                <a:gd name="T88" fmla="*/ 556 w 2780"/>
                <a:gd name="T89" fmla="*/ 701 h 953"/>
                <a:gd name="T90" fmla="*/ 520 w 2780"/>
                <a:gd name="T91" fmla="*/ 731 h 953"/>
                <a:gd name="T92" fmla="*/ 436 w 2780"/>
                <a:gd name="T93" fmla="*/ 809 h 953"/>
                <a:gd name="T94" fmla="*/ 406 w 2780"/>
                <a:gd name="T95" fmla="*/ 821 h 953"/>
                <a:gd name="T96" fmla="*/ 382 w 2780"/>
                <a:gd name="T97" fmla="*/ 821 h 953"/>
                <a:gd name="T98" fmla="*/ 335 w 2780"/>
                <a:gd name="T99" fmla="*/ 827 h 953"/>
                <a:gd name="T100" fmla="*/ 209 w 2780"/>
                <a:gd name="T101" fmla="*/ 851 h 953"/>
                <a:gd name="T102" fmla="*/ 173 w 2780"/>
                <a:gd name="T103" fmla="*/ 857 h 953"/>
                <a:gd name="T104" fmla="*/ 125 w 2780"/>
                <a:gd name="T105" fmla="*/ 851 h 953"/>
                <a:gd name="T106" fmla="*/ 107 w 2780"/>
                <a:gd name="T107" fmla="*/ 857 h 953"/>
                <a:gd name="T108" fmla="*/ 101 w 2780"/>
                <a:gd name="T109" fmla="*/ 875 h 953"/>
                <a:gd name="T110" fmla="*/ 83 w 2780"/>
                <a:gd name="T111" fmla="*/ 887 h 953"/>
                <a:gd name="T112" fmla="*/ 48 w 2780"/>
                <a:gd name="T113" fmla="*/ 899 h 953"/>
                <a:gd name="T114" fmla="*/ 2780 w 2780"/>
                <a:gd name="T115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56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>
                <a:gd name="T0" fmla="*/ 12 w 12"/>
                <a:gd name="T1" fmla="*/ 18 h 18"/>
                <a:gd name="T2" fmla="*/ 12 w 12"/>
                <a:gd name="T3" fmla="*/ 12 h 18"/>
                <a:gd name="T4" fmla="*/ 6 w 12"/>
                <a:gd name="T5" fmla="*/ 6 h 18"/>
                <a:gd name="T6" fmla="*/ 6 w 12"/>
                <a:gd name="T7" fmla="*/ 6 h 18"/>
                <a:gd name="T8" fmla="*/ 0 w 12"/>
                <a:gd name="T9" fmla="*/ 0 h 18"/>
                <a:gd name="T10" fmla="*/ 12 w 12"/>
                <a:gd name="T11" fmla="*/ 18 h 18"/>
                <a:gd name="T12" fmla="*/ 12 w 12"/>
                <a:gd name="T13" fmla="*/ 18 h 18"/>
                <a:gd name="T14" fmla="*/ 12 w 12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57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>
                <a:gd name="T0" fmla="*/ 0 w 6"/>
                <a:gd name="T1" fmla="*/ 12 h 18"/>
                <a:gd name="T2" fmla="*/ 6 w 6"/>
                <a:gd name="T3" fmla="*/ 18 h 18"/>
                <a:gd name="T4" fmla="*/ 0 w 6"/>
                <a:gd name="T5" fmla="*/ 0 h 18"/>
                <a:gd name="T6" fmla="*/ 0 w 6"/>
                <a:gd name="T7" fmla="*/ 12 h 18"/>
                <a:gd name="T8" fmla="*/ 0 w 6"/>
                <a:gd name="T9" fmla="*/ 12 h 18"/>
                <a:gd name="T10" fmla="*/ 0 w 6"/>
                <a:gd name="T11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58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>
                <a:gd name="T0" fmla="*/ 280 w 304"/>
                <a:gd name="T1" fmla="*/ 42 h 741"/>
                <a:gd name="T2" fmla="*/ 274 w 304"/>
                <a:gd name="T3" fmla="*/ 42 h 741"/>
                <a:gd name="T4" fmla="*/ 268 w 304"/>
                <a:gd name="T5" fmla="*/ 42 h 741"/>
                <a:gd name="T6" fmla="*/ 256 w 304"/>
                <a:gd name="T7" fmla="*/ 42 h 741"/>
                <a:gd name="T8" fmla="*/ 238 w 304"/>
                <a:gd name="T9" fmla="*/ 48 h 741"/>
                <a:gd name="T10" fmla="*/ 214 w 304"/>
                <a:gd name="T11" fmla="*/ 12 h 741"/>
                <a:gd name="T12" fmla="*/ 196 w 304"/>
                <a:gd name="T13" fmla="*/ 0 h 741"/>
                <a:gd name="T14" fmla="*/ 196 w 304"/>
                <a:gd name="T15" fmla="*/ 0 h 741"/>
                <a:gd name="T16" fmla="*/ 164 w 304"/>
                <a:gd name="T17" fmla="*/ 167 h 741"/>
                <a:gd name="T18" fmla="*/ 144 w 304"/>
                <a:gd name="T19" fmla="*/ 217 h 741"/>
                <a:gd name="T20" fmla="*/ 110 w 304"/>
                <a:gd name="T21" fmla="*/ 281 h 741"/>
                <a:gd name="T22" fmla="*/ 96 w 304"/>
                <a:gd name="T23" fmla="*/ 327 h 741"/>
                <a:gd name="T24" fmla="*/ 124 w 304"/>
                <a:gd name="T25" fmla="*/ 405 h 741"/>
                <a:gd name="T26" fmla="*/ 100 w 304"/>
                <a:gd name="T27" fmla="*/ 463 h 741"/>
                <a:gd name="T28" fmla="*/ 68 w 304"/>
                <a:gd name="T29" fmla="*/ 503 h 741"/>
                <a:gd name="T30" fmla="*/ 30 w 304"/>
                <a:gd name="T31" fmla="*/ 539 h 741"/>
                <a:gd name="T32" fmla="*/ 24 w 304"/>
                <a:gd name="T33" fmla="*/ 613 h 741"/>
                <a:gd name="T34" fmla="*/ 0 w 304"/>
                <a:gd name="T35" fmla="*/ 741 h 741"/>
                <a:gd name="T36" fmla="*/ 202 w 304"/>
                <a:gd name="T37" fmla="*/ 741 h 741"/>
                <a:gd name="T38" fmla="*/ 180 w 304"/>
                <a:gd name="T39" fmla="*/ 639 h 741"/>
                <a:gd name="T40" fmla="*/ 192 w 304"/>
                <a:gd name="T41" fmla="*/ 589 h 741"/>
                <a:gd name="T42" fmla="*/ 178 w 304"/>
                <a:gd name="T43" fmla="*/ 539 h 741"/>
                <a:gd name="T44" fmla="*/ 190 w 304"/>
                <a:gd name="T45" fmla="*/ 499 h 741"/>
                <a:gd name="T46" fmla="*/ 184 w 304"/>
                <a:gd name="T47" fmla="*/ 465 h 741"/>
                <a:gd name="T48" fmla="*/ 192 w 304"/>
                <a:gd name="T49" fmla="*/ 391 h 741"/>
                <a:gd name="T50" fmla="*/ 216 w 304"/>
                <a:gd name="T51" fmla="*/ 313 h 741"/>
                <a:gd name="T52" fmla="*/ 238 w 304"/>
                <a:gd name="T53" fmla="*/ 249 h 741"/>
                <a:gd name="T54" fmla="*/ 268 w 304"/>
                <a:gd name="T55" fmla="*/ 185 h 741"/>
                <a:gd name="T56" fmla="*/ 284 w 304"/>
                <a:gd name="T57" fmla="*/ 159 h 741"/>
                <a:gd name="T58" fmla="*/ 304 w 304"/>
                <a:gd name="T59" fmla="*/ 12 h 741"/>
                <a:gd name="T60" fmla="*/ 298 w 304"/>
                <a:gd name="T61" fmla="*/ 24 h 741"/>
                <a:gd name="T62" fmla="*/ 292 w 304"/>
                <a:gd name="T63" fmla="*/ 30 h 741"/>
                <a:gd name="T64" fmla="*/ 292 w 304"/>
                <a:gd name="T65" fmla="*/ 36 h 741"/>
                <a:gd name="T66" fmla="*/ 286 w 304"/>
                <a:gd name="T67" fmla="*/ 36 h 741"/>
                <a:gd name="T68" fmla="*/ 286 w 304"/>
                <a:gd name="T69" fmla="*/ 42 h 741"/>
                <a:gd name="T70" fmla="*/ 280 w 304"/>
                <a:gd name="T71" fmla="*/ 42 h 741"/>
                <a:gd name="T72" fmla="*/ 280 w 304"/>
                <a:gd name="T73" fmla="*/ 42 h 741"/>
                <a:gd name="T74" fmla="*/ 280 w 304"/>
                <a:gd name="T75" fmla="*/ 42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59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>
                <a:gd name="T0" fmla="*/ 284 w 314"/>
                <a:gd name="T1" fmla="*/ 6 h 767"/>
                <a:gd name="T2" fmla="*/ 278 w 314"/>
                <a:gd name="T3" fmla="*/ 6 h 767"/>
                <a:gd name="T4" fmla="*/ 272 w 314"/>
                <a:gd name="T5" fmla="*/ 12 h 767"/>
                <a:gd name="T6" fmla="*/ 254 w 314"/>
                <a:gd name="T7" fmla="*/ 18 h 767"/>
                <a:gd name="T8" fmla="*/ 230 w 314"/>
                <a:gd name="T9" fmla="*/ 24 h 767"/>
                <a:gd name="T10" fmla="*/ 206 w 314"/>
                <a:gd name="T11" fmla="*/ 42 h 767"/>
                <a:gd name="T12" fmla="*/ 188 w 314"/>
                <a:gd name="T13" fmla="*/ 48 h 767"/>
                <a:gd name="T14" fmla="*/ 176 w 314"/>
                <a:gd name="T15" fmla="*/ 54 h 767"/>
                <a:gd name="T16" fmla="*/ 170 w 314"/>
                <a:gd name="T17" fmla="*/ 54 h 767"/>
                <a:gd name="T18" fmla="*/ 150 w 314"/>
                <a:gd name="T19" fmla="*/ 169 h 767"/>
                <a:gd name="T20" fmla="*/ 110 w 314"/>
                <a:gd name="T21" fmla="*/ 225 h 767"/>
                <a:gd name="T22" fmla="*/ 54 w 314"/>
                <a:gd name="T23" fmla="*/ 383 h 767"/>
                <a:gd name="T24" fmla="*/ 82 w 314"/>
                <a:gd name="T25" fmla="*/ 555 h 767"/>
                <a:gd name="T26" fmla="*/ 40 w 314"/>
                <a:gd name="T27" fmla="*/ 679 h 767"/>
                <a:gd name="T28" fmla="*/ 0 w 314"/>
                <a:gd name="T29" fmla="*/ 767 h 767"/>
                <a:gd name="T30" fmla="*/ 108 w 314"/>
                <a:gd name="T31" fmla="*/ 767 h 767"/>
                <a:gd name="T32" fmla="*/ 120 w 314"/>
                <a:gd name="T33" fmla="*/ 611 h 767"/>
                <a:gd name="T34" fmla="*/ 148 w 314"/>
                <a:gd name="T35" fmla="*/ 499 h 767"/>
                <a:gd name="T36" fmla="*/ 160 w 314"/>
                <a:gd name="T37" fmla="*/ 367 h 767"/>
                <a:gd name="T38" fmla="*/ 218 w 314"/>
                <a:gd name="T39" fmla="*/ 327 h 767"/>
                <a:gd name="T40" fmla="*/ 238 w 314"/>
                <a:gd name="T41" fmla="*/ 221 h 767"/>
                <a:gd name="T42" fmla="*/ 296 w 314"/>
                <a:gd name="T43" fmla="*/ 135 h 767"/>
                <a:gd name="T44" fmla="*/ 314 w 314"/>
                <a:gd name="T45" fmla="*/ 0 h 767"/>
                <a:gd name="T46" fmla="*/ 302 w 314"/>
                <a:gd name="T47" fmla="*/ 0 h 767"/>
                <a:gd name="T48" fmla="*/ 296 w 314"/>
                <a:gd name="T49" fmla="*/ 0 h 767"/>
                <a:gd name="T50" fmla="*/ 290 w 314"/>
                <a:gd name="T51" fmla="*/ 0 h 767"/>
                <a:gd name="T52" fmla="*/ 284 w 314"/>
                <a:gd name="T53" fmla="*/ 6 h 767"/>
                <a:gd name="T54" fmla="*/ 284 w 314"/>
                <a:gd name="T55" fmla="*/ 6 h 767"/>
                <a:gd name="T56" fmla="*/ 284 w 314"/>
                <a:gd name="T57" fmla="*/ 6 h 767"/>
                <a:gd name="T58" fmla="*/ 284 w 314"/>
                <a:gd name="T59" fmla="*/ 6 h 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0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>
                <a:gd name="T0" fmla="*/ 257 w 275"/>
                <a:gd name="T1" fmla="*/ 12 h 623"/>
                <a:gd name="T2" fmla="*/ 239 w 275"/>
                <a:gd name="T3" fmla="*/ 6 h 623"/>
                <a:gd name="T4" fmla="*/ 203 w 275"/>
                <a:gd name="T5" fmla="*/ 6 h 623"/>
                <a:gd name="T6" fmla="*/ 203 w 275"/>
                <a:gd name="T7" fmla="*/ 6 h 623"/>
                <a:gd name="T8" fmla="*/ 197 w 275"/>
                <a:gd name="T9" fmla="*/ 6 h 623"/>
                <a:gd name="T10" fmla="*/ 185 w 275"/>
                <a:gd name="T11" fmla="*/ 0 h 623"/>
                <a:gd name="T12" fmla="*/ 173 w 275"/>
                <a:gd name="T13" fmla="*/ 0 h 623"/>
                <a:gd name="T14" fmla="*/ 166 w 275"/>
                <a:gd name="T15" fmla="*/ 0 h 623"/>
                <a:gd name="T16" fmla="*/ 160 w 275"/>
                <a:gd name="T17" fmla="*/ 0 h 623"/>
                <a:gd name="T18" fmla="*/ 144 w 275"/>
                <a:gd name="T19" fmla="*/ 117 h 623"/>
                <a:gd name="T20" fmla="*/ 128 w 275"/>
                <a:gd name="T21" fmla="*/ 185 h 623"/>
                <a:gd name="T22" fmla="*/ 58 w 275"/>
                <a:gd name="T23" fmla="*/ 299 h 623"/>
                <a:gd name="T24" fmla="*/ 54 w 275"/>
                <a:gd name="T25" fmla="*/ 441 h 623"/>
                <a:gd name="T26" fmla="*/ 24 w 275"/>
                <a:gd name="T27" fmla="*/ 523 h 623"/>
                <a:gd name="T28" fmla="*/ 0 w 275"/>
                <a:gd name="T29" fmla="*/ 623 h 623"/>
                <a:gd name="T30" fmla="*/ 78 w 275"/>
                <a:gd name="T31" fmla="*/ 623 h 623"/>
                <a:gd name="T32" fmla="*/ 92 w 275"/>
                <a:gd name="T33" fmla="*/ 555 h 623"/>
                <a:gd name="T34" fmla="*/ 134 w 275"/>
                <a:gd name="T35" fmla="*/ 447 h 623"/>
                <a:gd name="T36" fmla="*/ 158 w 275"/>
                <a:gd name="T37" fmla="*/ 315 h 623"/>
                <a:gd name="T38" fmla="*/ 184 w 275"/>
                <a:gd name="T39" fmla="*/ 257 h 623"/>
                <a:gd name="T40" fmla="*/ 216 w 275"/>
                <a:gd name="T41" fmla="*/ 211 h 623"/>
                <a:gd name="T42" fmla="*/ 222 w 275"/>
                <a:gd name="T43" fmla="*/ 145 h 623"/>
                <a:gd name="T44" fmla="*/ 240 w 275"/>
                <a:gd name="T45" fmla="*/ 111 h 623"/>
                <a:gd name="T46" fmla="*/ 262 w 275"/>
                <a:gd name="T47" fmla="*/ 79 h 623"/>
                <a:gd name="T48" fmla="*/ 275 w 275"/>
                <a:gd name="T49" fmla="*/ 6 h 623"/>
                <a:gd name="T50" fmla="*/ 263 w 275"/>
                <a:gd name="T51" fmla="*/ 12 h 623"/>
                <a:gd name="T52" fmla="*/ 257 w 275"/>
                <a:gd name="T53" fmla="*/ 12 h 623"/>
                <a:gd name="T54" fmla="*/ 257 w 275"/>
                <a:gd name="T55" fmla="*/ 12 h 623"/>
                <a:gd name="T56" fmla="*/ 257 w 275"/>
                <a:gd name="T57" fmla="*/ 12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1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>
                <a:gd name="T0" fmla="*/ 171 w 213"/>
                <a:gd name="T1" fmla="*/ 12 h 611"/>
                <a:gd name="T2" fmla="*/ 159 w 213"/>
                <a:gd name="T3" fmla="*/ 24 h 611"/>
                <a:gd name="T4" fmla="*/ 153 w 213"/>
                <a:gd name="T5" fmla="*/ 36 h 611"/>
                <a:gd name="T6" fmla="*/ 128 w 213"/>
                <a:gd name="T7" fmla="*/ 60 h 611"/>
                <a:gd name="T8" fmla="*/ 110 w 213"/>
                <a:gd name="T9" fmla="*/ 83 h 611"/>
                <a:gd name="T10" fmla="*/ 86 w 213"/>
                <a:gd name="T11" fmla="*/ 119 h 611"/>
                <a:gd name="T12" fmla="*/ 68 w 213"/>
                <a:gd name="T13" fmla="*/ 167 h 611"/>
                <a:gd name="T14" fmla="*/ 68 w 213"/>
                <a:gd name="T15" fmla="*/ 221 h 611"/>
                <a:gd name="T16" fmla="*/ 68 w 213"/>
                <a:gd name="T17" fmla="*/ 227 h 611"/>
                <a:gd name="T18" fmla="*/ 68 w 213"/>
                <a:gd name="T19" fmla="*/ 233 h 611"/>
                <a:gd name="T20" fmla="*/ 68 w 213"/>
                <a:gd name="T21" fmla="*/ 239 h 611"/>
                <a:gd name="T22" fmla="*/ 68 w 213"/>
                <a:gd name="T23" fmla="*/ 245 h 611"/>
                <a:gd name="T24" fmla="*/ 68 w 213"/>
                <a:gd name="T25" fmla="*/ 251 h 611"/>
                <a:gd name="T26" fmla="*/ 68 w 213"/>
                <a:gd name="T27" fmla="*/ 251 h 611"/>
                <a:gd name="T28" fmla="*/ 68 w 213"/>
                <a:gd name="T29" fmla="*/ 257 h 611"/>
                <a:gd name="T30" fmla="*/ 68 w 213"/>
                <a:gd name="T31" fmla="*/ 269 h 611"/>
                <a:gd name="T32" fmla="*/ 74 w 213"/>
                <a:gd name="T33" fmla="*/ 287 h 611"/>
                <a:gd name="T34" fmla="*/ 80 w 213"/>
                <a:gd name="T35" fmla="*/ 305 h 611"/>
                <a:gd name="T36" fmla="*/ 86 w 213"/>
                <a:gd name="T37" fmla="*/ 311 h 611"/>
                <a:gd name="T38" fmla="*/ 86 w 213"/>
                <a:gd name="T39" fmla="*/ 311 h 611"/>
                <a:gd name="T40" fmla="*/ 92 w 213"/>
                <a:gd name="T41" fmla="*/ 317 h 611"/>
                <a:gd name="T42" fmla="*/ 92 w 213"/>
                <a:gd name="T43" fmla="*/ 323 h 611"/>
                <a:gd name="T44" fmla="*/ 92 w 213"/>
                <a:gd name="T45" fmla="*/ 323 h 611"/>
                <a:gd name="T46" fmla="*/ 24 w 213"/>
                <a:gd name="T47" fmla="*/ 437 h 611"/>
                <a:gd name="T48" fmla="*/ 18 w 213"/>
                <a:gd name="T49" fmla="*/ 471 h 611"/>
                <a:gd name="T50" fmla="*/ 0 w 213"/>
                <a:gd name="T51" fmla="*/ 547 h 611"/>
                <a:gd name="T52" fmla="*/ 50 w 213"/>
                <a:gd name="T53" fmla="*/ 611 h 611"/>
                <a:gd name="T54" fmla="*/ 114 w 213"/>
                <a:gd name="T55" fmla="*/ 611 h 611"/>
                <a:gd name="T56" fmla="*/ 104 w 213"/>
                <a:gd name="T57" fmla="*/ 555 h 611"/>
                <a:gd name="T58" fmla="*/ 120 w 213"/>
                <a:gd name="T59" fmla="*/ 515 h 611"/>
                <a:gd name="T60" fmla="*/ 150 w 213"/>
                <a:gd name="T61" fmla="*/ 449 h 611"/>
                <a:gd name="T62" fmla="*/ 166 w 213"/>
                <a:gd name="T63" fmla="*/ 377 h 611"/>
                <a:gd name="T64" fmla="*/ 156 w 213"/>
                <a:gd name="T65" fmla="*/ 295 h 611"/>
                <a:gd name="T66" fmla="*/ 170 w 213"/>
                <a:gd name="T67" fmla="*/ 203 h 611"/>
                <a:gd name="T68" fmla="*/ 212 w 213"/>
                <a:gd name="T69" fmla="*/ 95 h 611"/>
                <a:gd name="T70" fmla="*/ 213 w 213"/>
                <a:gd name="T71" fmla="*/ 0 h 611"/>
                <a:gd name="T72" fmla="*/ 207 w 213"/>
                <a:gd name="T73" fmla="*/ 0 h 611"/>
                <a:gd name="T74" fmla="*/ 201 w 213"/>
                <a:gd name="T75" fmla="*/ 0 h 611"/>
                <a:gd name="T76" fmla="*/ 195 w 213"/>
                <a:gd name="T77" fmla="*/ 0 h 611"/>
                <a:gd name="T78" fmla="*/ 189 w 213"/>
                <a:gd name="T79" fmla="*/ 0 h 611"/>
                <a:gd name="T80" fmla="*/ 183 w 213"/>
                <a:gd name="T81" fmla="*/ 6 h 611"/>
                <a:gd name="T82" fmla="*/ 177 w 213"/>
                <a:gd name="T83" fmla="*/ 6 h 611"/>
                <a:gd name="T84" fmla="*/ 171 w 213"/>
                <a:gd name="T85" fmla="*/ 12 h 611"/>
                <a:gd name="T86" fmla="*/ 171 w 213"/>
                <a:gd name="T87" fmla="*/ 12 h 611"/>
                <a:gd name="T88" fmla="*/ 171 w 213"/>
                <a:gd name="T89" fmla="*/ 12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2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>
                <a:gd name="T0" fmla="*/ 149 w 167"/>
                <a:gd name="T1" fmla="*/ 60 h 384"/>
                <a:gd name="T2" fmla="*/ 119 w 167"/>
                <a:gd name="T3" fmla="*/ 30 h 384"/>
                <a:gd name="T4" fmla="*/ 89 w 167"/>
                <a:gd name="T5" fmla="*/ 12 h 384"/>
                <a:gd name="T6" fmla="*/ 59 w 167"/>
                <a:gd name="T7" fmla="*/ 0 h 384"/>
                <a:gd name="T8" fmla="*/ 54 w 167"/>
                <a:gd name="T9" fmla="*/ 70 h 384"/>
                <a:gd name="T10" fmla="*/ 46 w 167"/>
                <a:gd name="T11" fmla="*/ 112 h 384"/>
                <a:gd name="T12" fmla="*/ 52 w 167"/>
                <a:gd name="T13" fmla="*/ 168 h 384"/>
                <a:gd name="T14" fmla="*/ 24 w 167"/>
                <a:gd name="T15" fmla="*/ 194 h 384"/>
                <a:gd name="T16" fmla="*/ 16 w 167"/>
                <a:gd name="T17" fmla="*/ 258 h 384"/>
                <a:gd name="T18" fmla="*/ 2 w 167"/>
                <a:gd name="T19" fmla="*/ 300 h 384"/>
                <a:gd name="T20" fmla="*/ 0 w 167"/>
                <a:gd name="T21" fmla="*/ 352 h 384"/>
                <a:gd name="T22" fmla="*/ 47 w 167"/>
                <a:gd name="T23" fmla="*/ 384 h 384"/>
                <a:gd name="T24" fmla="*/ 149 w 167"/>
                <a:gd name="T25" fmla="*/ 384 h 384"/>
                <a:gd name="T26" fmla="*/ 134 w 167"/>
                <a:gd name="T27" fmla="*/ 350 h 384"/>
                <a:gd name="T28" fmla="*/ 104 w 167"/>
                <a:gd name="T29" fmla="*/ 324 h 384"/>
                <a:gd name="T30" fmla="*/ 138 w 167"/>
                <a:gd name="T31" fmla="*/ 274 h 384"/>
                <a:gd name="T32" fmla="*/ 122 w 167"/>
                <a:gd name="T33" fmla="*/ 220 h 384"/>
                <a:gd name="T34" fmla="*/ 132 w 167"/>
                <a:gd name="T35" fmla="*/ 186 h 384"/>
                <a:gd name="T36" fmla="*/ 140 w 167"/>
                <a:gd name="T37" fmla="*/ 154 h 384"/>
                <a:gd name="T38" fmla="*/ 167 w 167"/>
                <a:gd name="T39" fmla="*/ 90 h 384"/>
                <a:gd name="T40" fmla="*/ 149 w 167"/>
                <a:gd name="T41" fmla="*/ 60 h 384"/>
                <a:gd name="T42" fmla="*/ 149 w 167"/>
                <a:gd name="T43" fmla="*/ 60 h 384"/>
                <a:gd name="T44" fmla="*/ 149 w 167"/>
                <a:gd name="T45" fmla="*/ 6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3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>
                <a:gd name="T0" fmla="*/ 136 w 166"/>
                <a:gd name="T1" fmla="*/ 12 h 300"/>
                <a:gd name="T2" fmla="*/ 100 w 166"/>
                <a:gd name="T3" fmla="*/ 0 h 300"/>
                <a:gd name="T4" fmla="*/ 78 w 166"/>
                <a:gd name="T5" fmla="*/ 64 h 300"/>
                <a:gd name="T6" fmla="*/ 70 w 166"/>
                <a:gd name="T7" fmla="*/ 126 h 300"/>
                <a:gd name="T8" fmla="*/ 46 w 166"/>
                <a:gd name="T9" fmla="*/ 184 h 300"/>
                <a:gd name="T10" fmla="*/ 58 w 166"/>
                <a:gd name="T11" fmla="*/ 232 h 300"/>
                <a:gd name="T12" fmla="*/ 38 w 166"/>
                <a:gd name="T13" fmla="*/ 268 h 300"/>
                <a:gd name="T14" fmla="*/ 0 w 166"/>
                <a:gd name="T15" fmla="*/ 300 h 300"/>
                <a:gd name="T16" fmla="*/ 160 w 166"/>
                <a:gd name="T17" fmla="*/ 300 h 300"/>
                <a:gd name="T18" fmla="*/ 136 w 166"/>
                <a:gd name="T19" fmla="*/ 272 h 300"/>
                <a:gd name="T20" fmla="*/ 98 w 166"/>
                <a:gd name="T21" fmla="*/ 234 h 300"/>
                <a:gd name="T22" fmla="*/ 130 w 166"/>
                <a:gd name="T23" fmla="*/ 188 h 300"/>
                <a:gd name="T24" fmla="*/ 138 w 166"/>
                <a:gd name="T25" fmla="*/ 134 h 300"/>
                <a:gd name="T26" fmla="*/ 144 w 166"/>
                <a:gd name="T27" fmla="*/ 94 h 300"/>
                <a:gd name="T28" fmla="*/ 164 w 166"/>
                <a:gd name="T29" fmla="*/ 60 h 300"/>
                <a:gd name="T30" fmla="*/ 166 w 166"/>
                <a:gd name="T31" fmla="*/ 0 h 300"/>
                <a:gd name="T32" fmla="*/ 136 w 166"/>
                <a:gd name="T33" fmla="*/ 12 h 300"/>
                <a:gd name="T34" fmla="*/ 136 w 166"/>
                <a:gd name="T35" fmla="*/ 12 h 300"/>
                <a:gd name="T36" fmla="*/ 136 w 166"/>
                <a:gd name="T37" fmla="*/ 12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4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>
                <a:gd name="T0" fmla="*/ 201 w 237"/>
                <a:gd name="T1" fmla="*/ 0 h 282"/>
                <a:gd name="T2" fmla="*/ 183 w 237"/>
                <a:gd name="T3" fmla="*/ 0 h 282"/>
                <a:gd name="T4" fmla="*/ 158 w 237"/>
                <a:gd name="T5" fmla="*/ 50 h 282"/>
                <a:gd name="T6" fmla="*/ 148 w 237"/>
                <a:gd name="T7" fmla="*/ 92 h 282"/>
                <a:gd name="T8" fmla="*/ 120 w 237"/>
                <a:gd name="T9" fmla="*/ 144 h 282"/>
                <a:gd name="T10" fmla="*/ 82 w 237"/>
                <a:gd name="T11" fmla="*/ 182 h 282"/>
                <a:gd name="T12" fmla="*/ 60 w 237"/>
                <a:gd name="T13" fmla="*/ 232 h 282"/>
                <a:gd name="T14" fmla="*/ 0 w 237"/>
                <a:gd name="T15" fmla="*/ 282 h 282"/>
                <a:gd name="T16" fmla="*/ 128 w 237"/>
                <a:gd name="T17" fmla="*/ 282 h 282"/>
                <a:gd name="T18" fmla="*/ 154 w 237"/>
                <a:gd name="T19" fmla="*/ 254 h 282"/>
                <a:gd name="T20" fmla="*/ 158 w 237"/>
                <a:gd name="T21" fmla="*/ 196 h 282"/>
                <a:gd name="T22" fmla="*/ 188 w 237"/>
                <a:gd name="T23" fmla="*/ 148 h 282"/>
                <a:gd name="T24" fmla="*/ 196 w 237"/>
                <a:gd name="T25" fmla="*/ 70 h 282"/>
                <a:gd name="T26" fmla="*/ 237 w 237"/>
                <a:gd name="T27" fmla="*/ 0 h 282"/>
                <a:gd name="T28" fmla="*/ 201 w 237"/>
                <a:gd name="T29" fmla="*/ 0 h 282"/>
                <a:gd name="T30" fmla="*/ 201 w 237"/>
                <a:gd name="T31" fmla="*/ 0 h 282"/>
                <a:gd name="T32" fmla="*/ 201 w 237"/>
                <a:gd name="T3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5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>
                <a:gd name="T0" fmla="*/ 167 w 196"/>
                <a:gd name="T1" fmla="*/ 54 h 234"/>
                <a:gd name="T2" fmla="*/ 113 w 196"/>
                <a:gd name="T3" fmla="*/ 24 h 234"/>
                <a:gd name="T4" fmla="*/ 83 w 196"/>
                <a:gd name="T5" fmla="*/ 0 h 234"/>
                <a:gd name="T6" fmla="*/ 80 w 196"/>
                <a:gd name="T7" fmla="*/ 62 h 234"/>
                <a:gd name="T8" fmla="*/ 58 w 196"/>
                <a:gd name="T9" fmla="*/ 100 h 234"/>
                <a:gd name="T10" fmla="*/ 54 w 196"/>
                <a:gd name="T11" fmla="*/ 160 h 234"/>
                <a:gd name="T12" fmla="*/ 36 w 196"/>
                <a:gd name="T13" fmla="*/ 202 h 234"/>
                <a:gd name="T14" fmla="*/ 0 w 196"/>
                <a:gd name="T15" fmla="*/ 234 h 234"/>
                <a:gd name="T16" fmla="*/ 146 w 196"/>
                <a:gd name="T17" fmla="*/ 234 h 234"/>
                <a:gd name="T18" fmla="*/ 170 w 196"/>
                <a:gd name="T19" fmla="*/ 198 h 234"/>
                <a:gd name="T20" fmla="*/ 158 w 196"/>
                <a:gd name="T21" fmla="*/ 138 h 234"/>
                <a:gd name="T22" fmla="*/ 196 w 196"/>
                <a:gd name="T23" fmla="*/ 100 h 234"/>
                <a:gd name="T24" fmla="*/ 191 w 196"/>
                <a:gd name="T25" fmla="*/ 54 h 234"/>
                <a:gd name="T26" fmla="*/ 167 w 196"/>
                <a:gd name="T27" fmla="*/ 54 h 234"/>
                <a:gd name="T28" fmla="*/ 167 w 196"/>
                <a:gd name="T29" fmla="*/ 54 h 234"/>
                <a:gd name="T30" fmla="*/ 167 w 196"/>
                <a:gd name="T31" fmla="*/ 5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6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>
                <a:gd name="T0" fmla="*/ 190 w 190"/>
                <a:gd name="T1" fmla="*/ 0 h 252"/>
                <a:gd name="T2" fmla="*/ 166 w 190"/>
                <a:gd name="T3" fmla="*/ 0 h 252"/>
                <a:gd name="T4" fmla="*/ 158 w 190"/>
                <a:gd name="T5" fmla="*/ 38 h 252"/>
                <a:gd name="T6" fmla="*/ 138 w 190"/>
                <a:gd name="T7" fmla="*/ 120 h 252"/>
                <a:gd name="T8" fmla="*/ 94 w 190"/>
                <a:gd name="T9" fmla="*/ 180 h 252"/>
                <a:gd name="T10" fmla="*/ 62 w 190"/>
                <a:gd name="T11" fmla="*/ 234 h 252"/>
                <a:gd name="T12" fmla="*/ 0 w 190"/>
                <a:gd name="T13" fmla="*/ 252 h 252"/>
                <a:gd name="T14" fmla="*/ 128 w 190"/>
                <a:gd name="T15" fmla="*/ 252 h 252"/>
                <a:gd name="T16" fmla="*/ 142 w 190"/>
                <a:gd name="T17" fmla="*/ 188 h 252"/>
                <a:gd name="T18" fmla="*/ 186 w 190"/>
                <a:gd name="T19" fmla="*/ 90 h 252"/>
                <a:gd name="T20" fmla="*/ 190 w 190"/>
                <a:gd name="T21" fmla="*/ 38 h 252"/>
                <a:gd name="T22" fmla="*/ 190 w 190"/>
                <a:gd name="T23" fmla="*/ 0 h 252"/>
                <a:gd name="T24" fmla="*/ 190 w 190"/>
                <a:gd name="T25" fmla="*/ 0 h 252"/>
                <a:gd name="T26" fmla="*/ 190 w 190"/>
                <a:gd name="T27" fmla="*/ 0 h 252"/>
                <a:gd name="T28" fmla="*/ 190 w 190"/>
                <a:gd name="T29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7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>
                <a:gd name="T0" fmla="*/ 197 w 230"/>
                <a:gd name="T1" fmla="*/ 0 h 132"/>
                <a:gd name="T2" fmla="*/ 191 w 230"/>
                <a:gd name="T3" fmla="*/ 0 h 132"/>
                <a:gd name="T4" fmla="*/ 185 w 230"/>
                <a:gd name="T5" fmla="*/ 0 h 132"/>
                <a:gd name="T6" fmla="*/ 173 w 230"/>
                <a:gd name="T7" fmla="*/ 0 h 132"/>
                <a:gd name="T8" fmla="*/ 161 w 230"/>
                <a:gd name="T9" fmla="*/ 0 h 132"/>
                <a:gd name="T10" fmla="*/ 155 w 230"/>
                <a:gd name="T11" fmla="*/ 0 h 132"/>
                <a:gd name="T12" fmla="*/ 138 w 230"/>
                <a:gd name="T13" fmla="*/ 6 h 132"/>
                <a:gd name="T14" fmla="*/ 132 w 230"/>
                <a:gd name="T15" fmla="*/ 6 h 132"/>
                <a:gd name="T16" fmla="*/ 35 w 230"/>
                <a:gd name="T17" fmla="*/ 18 h 132"/>
                <a:gd name="T18" fmla="*/ 11 w 230"/>
                <a:gd name="T19" fmla="*/ 30 h 132"/>
                <a:gd name="T20" fmla="*/ 23 w 230"/>
                <a:gd name="T21" fmla="*/ 54 h 132"/>
                <a:gd name="T22" fmla="*/ 0 w 230"/>
                <a:gd name="T23" fmla="*/ 100 h 132"/>
                <a:gd name="T24" fmla="*/ 0 w 230"/>
                <a:gd name="T25" fmla="*/ 132 h 132"/>
                <a:gd name="T26" fmla="*/ 162 w 230"/>
                <a:gd name="T27" fmla="*/ 132 h 132"/>
                <a:gd name="T28" fmla="*/ 204 w 230"/>
                <a:gd name="T29" fmla="*/ 88 h 132"/>
                <a:gd name="T30" fmla="*/ 230 w 230"/>
                <a:gd name="T31" fmla="*/ 46 h 132"/>
                <a:gd name="T32" fmla="*/ 214 w 230"/>
                <a:gd name="T33" fmla="*/ 24 h 132"/>
                <a:gd name="T34" fmla="*/ 215 w 230"/>
                <a:gd name="T35" fmla="*/ 0 h 132"/>
                <a:gd name="T36" fmla="*/ 209 w 230"/>
                <a:gd name="T37" fmla="*/ 0 h 132"/>
                <a:gd name="T38" fmla="*/ 203 w 230"/>
                <a:gd name="T39" fmla="*/ 0 h 132"/>
                <a:gd name="T40" fmla="*/ 203 w 230"/>
                <a:gd name="T41" fmla="*/ 0 h 132"/>
                <a:gd name="T42" fmla="*/ 197 w 230"/>
                <a:gd name="T43" fmla="*/ 0 h 132"/>
                <a:gd name="T44" fmla="*/ 197 w 230"/>
                <a:gd name="T45" fmla="*/ 0 h 132"/>
                <a:gd name="T46" fmla="*/ 197 w 230"/>
                <a:gd name="T4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8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>
                <a:gd name="T0" fmla="*/ 71 w 89"/>
                <a:gd name="T1" fmla="*/ 0 h 102"/>
                <a:gd name="T2" fmla="*/ 66 w 89"/>
                <a:gd name="T3" fmla="*/ 48 h 102"/>
                <a:gd name="T4" fmla="*/ 30 w 89"/>
                <a:gd name="T5" fmla="*/ 72 h 102"/>
                <a:gd name="T6" fmla="*/ 0 w 89"/>
                <a:gd name="T7" fmla="*/ 102 h 102"/>
                <a:gd name="T8" fmla="*/ 66 w 89"/>
                <a:gd name="T9" fmla="*/ 102 h 102"/>
                <a:gd name="T10" fmla="*/ 88 w 89"/>
                <a:gd name="T11" fmla="*/ 56 h 102"/>
                <a:gd name="T12" fmla="*/ 89 w 89"/>
                <a:gd name="T13" fmla="*/ 6 h 102"/>
                <a:gd name="T14" fmla="*/ 71 w 89"/>
                <a:gd name="T15" fmla="*/ 0 h 102"/>
                <a:gd name="T16" fmla="*/ 71 w 89"/>
                <a:gd name="T17" fmla="*/ 0 h 102"/>
                <a:gd name="T18" fmla="*/ 71 w 89"/>
                <a:gd name="T1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9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>
                <a:gd name="T0" fmla="*/ 278 w 278"/>
                <a:gd name="T1" fmla="*/ 24 h 953"/>
                <a:gd name="T2" fmla="*/ 272 w 278"/>
                <a:gd name="T3" fmla="*/ 24 h 953"/>
                <a:gd name="T4" fmla="*/ 272 w 278"/>
                <a:gd name="T5" fmla="*/ 18 h 953"/>
                <a:gd name="T6" fmla="*/ 266 w 278"/>
                <a:gd name="T7" fmla="*/ 18 h 953"/>
                <a:gd name="T8" fmla="*/ 254 w 278"/>
                <a:gd name="T9" fmla="*/ 12 h 953"/>
                <a:gd name="T10" fmla="*/ 236 w 278"/>
                <a:gd name="T11" fmla="*/ 6 h 953"/>
                <a:gd name="T12" fmla="*/ 212 w 278"/>
                <a:gd name="T13" fmla="*/ 0 h 953"/>
                <a:gd name="T14" fmla="*/ 206 w 278"/>
                <a:gd name="T15" fmla="*/ 6 h 953"/>
                <a:gd name="T16" fmla="*/ 198 w 278"/>
                <a:gd name="T17" fmla="*/ 129 h 953"/>
                <a:gd name="T18" fmla="*/ 184 w 278"/>
                <a:gd name="T19" fmla="*/ 209 h 953"/>
                <a:gd name="T20" fmla="*/ 182 w 278"/>
                <a:gd name="T21" fmla="*/ 249 h 953"/>
                <a:gd name="T22" fmla="*/ 200 w 278"/>
                <a:gd name="T23" fmla="*/ 339 h 953"/>
                <a:gd name="T24" fmla="*/ 186 w 278"/>
                <a:gd name="T25" fmla="*/ 481 h 953"/>
                <a:gd name="T26" fmla="*/ 176 w 278"/>
                <a:gd name="T27" fmla="*/ 521 h 953"/>
                <a:gd name="T28" fmla="*/ 156 w 278"/>
                <a:gd name="T29" fmla="*/ 601 h 953"/>
                <a:gd name="T30" fmla="*/ 172 w 278"/>
                <a:gd name="T31" fmla="*/ 681 h 953"/>
                <a:gd name="T32" fmla="*/ 138 w 278"/>
                <a:gd name="T33" fmla="*/ 765 h 953"/>
                <a:gd name="T34" fmla="*/ 96 w 278"/>
                <a:gd name="T35" fmla="*/ 847 h 953"/>
                <a:gd name="T36" fmla="*/ 50 w 278"/>
                <a:gd name="T37" fmla="*/ 899 h 953"/>
                <a:gd name="T38" fmla="*/ 0 w 278"/>
                <a:gd name="T39" fmla="*/ 953 h 953"/>
                <a:gd name="T40" fmla="*/ 278 w 278"/>
                <a:gd name="T41" fmla="*/ 953 h 953"/>
                <a:gd name="T42" fmla="*/ 278 w 278"/>
                <a:gd name="T43" fmla="*/ 24 h 953"/>
                <a:gd name="T44" fmla="*/ 278 w 278"/>
                <a:gd name="T45" fmla="*/ 24 h 953"/>
                <a:gd name="T46" fmla="*/ 278 w 278"/>
                <a:gd name="T47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</p:grpSp>
      <p:sp>
        <p:nvSpPr>
          <p:cNvPr id="49170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9171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9172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9173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11FAC46-F008-456D-81CA-E8AA762FAB8B}" type="slidenum">
              <a:rPr lang="en-US" altLang="en-US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9174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41886137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u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0377D7E-1DE3-4BFE-BB94-B48FDE5D5EC3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9064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277813"/>
            <a:ext cx="9144000" cy="1139825"/>
          </a:xfrm>
        </p:spPr>
        <p:txBody>
          <a:bodyPr/>
          <a:lstStyle/>
          <a:p>
            <a:r>
              <a:rPr lang="en-US" sz="3600" dirty="0" smtClean="0">
                <a:solidFill>
                  <a:schemeClr val="tx1">
                    <a:lumMod val="75000"/>
                  </a:schemeClr>
                </a:solidFill>
              </a:rPr>
              <a:t>Me </a:t>
            </a:r>
            <a:r>
              <a:rPr lang="en-US" sz="3600" dirty="0" err="1" smtClean="0">
                <a:solidFill>
                  <a:schemeClr val="tx1">
                    <a:lumMod val="75000"/>
                  </a:schemeClr>
                </a:solidFill>
              </a:rPr>
              <a:t>llamo</a:t>
            </a:r>
            <a:r>
              <a:rPr lang="en-US" sz="3600" dirty="0" smtClean="0">
                <a:solidFill>
                  <a:schemeClr val="tx1">
                    <a:lumMod val="75000"/>
                  </a:schemeClr>
                </a:solidFill>
              </a:rPr>
              <a:t> _________ </a:t>
            </a:r>
            <a:r>
              <a:rPr lang="en-US" sz="3600" dirty="0" err="1" smtClean="0">
                <a:solidFill>
                  <a:schemeClr val="tx1">
                    <a:lumMod val="75000"/>
                  </a:schemeClr>
                </a:solidFill>
              </a:rPr>
              <a:t>Clase</a:t>
            </a:r>
            <a:r>
              <a:rPr lang="en-US" sz="3600" dirty="0" smtClean="0">
                <a:solidFill>
                  <a:schemeClr val="tx1">
                    <a:lumMod val="75000"/>
                  </a:schemeClr>
                </a:solidFill>
              </a:rPr>
              <a:t> 802</a:t>
            </a:r>
            <a:br>
              <a:rPr lang="en-US" sz="3600" dirty="0" smtClean="0">
                <a:solidFill>
                  <a:schemeClr val="tx1">
                    <a:lumMod val="75000"/>
                  </a:schemeClr>
                </a:solidFill>
              </a:rPr>
            </a:br>
            <a:r>
              <a:rPr lang="en-US" sz="3600" dirty="0" smtClean="0">
                <a:solidFill>
                  <a:schemeClr val="tx1">
                    <a:lumMod val="75000"/>
                  </a:schemeClr>
                </a:solidFill>
              </a:rPr>
              <a:t>La </a:t>
            </a:r>
            <a:r>
              <a:rPr lang="en-US" sz="3600" dirty="0" err="1" smtClean="0">
                <a:solidFill>
                  <a:schemeClr val="tx1">
                    <a:lumMod val="75000"/>
                  </a:schemeClr>
                </a:solidFill>
              </a:rPr>
              <a:t>fecha</a:t>
            </a:r>
            <a:r>
              <a:rPr lang="en-US" sz="3600" dirty="0" smtClean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en-US" sz="3600" dirty="0" err="1" smtClean="0">
                <a:solidFill>
                  <a:schemeClr val="tx1">
                    <a:lumMod val="75000"/>
                  </a:schemeClr>
                </a:solidFill>
              </a:rPr>
              <a:t>es</a:t>
            </a:r>
            <a:r>
              <a:rPr lang="en-US" sz="3600" dirty="0" smtClean="0">
                <a:solidFill>
                  <a:schemeClr val="tx1">
                    <a:lumMod val="75000"/>
                  </a:schemeClr>
                </a:solidFill>
              </a:rPr>
              <a:t> el </a:t>
            </a:r>
            <a:r>
              <a:rPr lang="en-US" sz="3600" dirty="0" err="1" smtClean="0">
                <a:solidFill>
                  <a:schemeClr val="tx1">
                    <a:lumMod val="75000"/>
                  </a:schemeClr>
                </a:solidFill>
              </a:rPr>
              <a:t>primero</a:t>
            </a:r>
            <a:r>
              <a:rPr lang="en-US" sz="3600" dirty="0" smtClean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en-US" sz="3600" dirty="0" smtClean="0">
                <a:solidFill>
                  <a:schemeClr val="tx1">
                    <a:lumMod val="75000"/>
                  </a:schemeClr>
                </a:solidFill>
              </a:rPr>
              <a:t>de </a:t>
            </a:r>
            <a:r>
              <a:rPr lang="en-US" sz="3600" dirty="0" err="1" smtClean="0">
                <a:solidFill>
                  <a:schemeClr val="tx1">
                    <a:lumMod val="75000"/>
                  </a:schemeClr>
                </a:solidFill>
              </a:rPr>
              <a:t>octubre</a:t>
            </a:r>
            <a:r>
              <a:rPr lang="en-US" sz="3600" dirty="0" smtClean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en-US" sz="3600" dirty="0" smtClean="0">
                <a:solidFill>
                  <a:schemeClr val="tx1">
                    <a:lumMod val="75000"/>
                  </a:schemeClr>
                </a:solidFill>
              </a:rPr>
              <a:t>del 2013</a:t>
            </a:r>
            <a:endParaRPr lang="en-US" sz="360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_tradnl" dirty="0" err="1" smtClean="0">
                <a:solidFill>
                  <a:srgbClr val="FF0000"/>
                </a:solidFill>
              </a:rPr>
              <a:t>Proposito</a:t>
            </a:r>
            <a:r>
              <a:rPr lang="es-ES_tradnl" dirty="0" smtClean="0">
                <a:solidFill>
                  <a:srgbClr val="FF0000"/>
                </a:solidFill>
              </a:rPr>
              <a:t> # </a:t>
            </a:r>
            <a:r>
              <a:rPr lang="es-ES_tradnl" dirty="0" smtClean="0">
                <a:solidFill>
                  <a:srgbClr val="FF0000"/>
                </a:solidFill>
              </a:rPr>
              <a:t>10: </a:t>
            </a:r>
            <a:r>
              <a:rPr lang="es-ES_tradnl" dirty="0" smtClean="0"/>
              <a:t>¿Cómo </a:t>
            </a:r>
            <a:r>
              <a:rPr lang="es-ES_tradnl" dirty="0" smtClean="0"/>
              <a:t>seguimos </a:t>
            </a:r>
            <a:r>
              <a:rPr lang="es-ES_tradnl" dirty="0" smtClean="0"/>
              <a:t>el repaso de la </a:t>
            </a:r>
            <a:r>
              <a:rPr lang="es-ES_tradnl" dirty="0" err="1" smtClean="0"/>
              <a:t>geografia</a:t>
            </a:r>
            <a:r>
              <a:rPr lang="es-ES_tradnl" dirty="0" smtClean="0"/>
              <a:t>?</a:t>
            </a:r>
          </a:p>
          <a:p>
            <a:pPr marL="0" indent="0">
              <a:buNone/>
            </a:pPr>
            <a:endParaRPr lang="es-ES_tradnl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Actividad Inicial: 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chemeClr val="tx2"/>
                </a:solidFill>
              </a:rPr>
              <a:t>Completa la hoja distribuida</a:t>
            </a:r>
            <a:endParaRPr lang="es-ES_tradnl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7180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9" name="WordArt 5"/>
          <p:cNvSpPr>
            <a:spLocks noChangeArrowheads="1" noChangeShapeType="1" noTextEdit="1"/>
          </p:cNvSpPr>
          <p:nvPr/>
        </p:nvSpPr>
        <p:spPr bwMode="auto">
          <a:xfrm>
            <a:off x="76200" y="304800"/>
            <a:ext cx="5045075" cy="1524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Costa Rica</a:t>
            </a:r>
          </a:p>
        </p:txBody>
      </p:sp>
      <p:pic>
        <p:nvPicPr>
          <p:cNvPr id="21513" name="Picture 9" descr="ANd9GcQ0LtEj4_bKY3bZbyGofE2WeRk_A06UVEqxbUEIM11ZYVoqLwODX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1766" y="27709"/>
            <a:ext cx="3000375" cy="1946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228600" y="2205335"/>
            <a:ext cx="160114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FFFFFF"/>
                </a:solidFill>
              </a:rPr>
              <a:t>Bandera:</a:t>
            </a:r>
            <a:endParaRPr lang="en-US" altLang="en-US" sz="2400" dirty="0">
              <a:solidFill>
                <a:srgbClr val="FFFFFF"/>
              </a:solidFill>
            </a:endParaRP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1981200" y="2217003"/>
            <a:ext cx="7004866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FFFFFF"/>
                </a:solidFill>
              </a:rPr>
              <a:t>Los </a:t>
            </a:r>
            <a:r>
              <a:rPr lang="en-US" altLang="en-US" sz="2400" dirty="0" err="1">
                <a:solidFill>
                  <a:srgbClr val="FFFFFF"/>
                </a:solidFill>
              </a:rPr>
              <a:t>colores</a:t>
            </a:r>
            <a:r>
              <a:rPr lang="en-US" altLang="en-US" sz="2400" dirty="0">
                <a:solidFill>
                  <a:srgbClr val="FFFFFF"/>
                </a:solidFill>
              </a:rPr>
              <a:t> de la </a:t>
            </a:r>
            <a:r>
              <a:rPr lang="en-US" altLang="en-US" sz="2400" dirty="0" err="1">
                <a:solidFill>
                  <a:srgbClr val="FFFFFF"/>
                </a:solidFill>
              </a:rPr>
              <a:t>bandera</a:t>
            </a:r>
            <a:r>
              <a:rPr lang="en-US" altLang="en-US" sz="2400" dirty="0">
                <a:solidFill>
                  <a:srgbClr val="FFFFFF"/>
                </a:solidFill>
              </a:rPr>
              <a:t> de Costa Rica son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FFFFFF"/>
                </a:solidFill>
              </a:rPr>
              <a:t> </a:t>
            </a:r>
            <a:r>
              <a:rPr lang="en-US" altLang="en-US" sz="2400" dirty="0" err="1">
                <a:solidFill>
                  <a:srgbClr val="FFFFFF"/>
                </a:solidFill>
              </a:rPr>
              <a:t>azul</a:t>
            </a:r>
            <a:r>
              <a:rPr lang="en-US" altLang="en-US" sz="2400" dirty="0">
                <a:solidFill>
                  <a:srgbClr val="FFFFFF"/>
                </a:solidFill>
              </a:rPr>
              <a:t>, </a:t>
            </a:r>
            <a:r>
              <a:rPr lang="en-US" altLang="en-US" sz="2400" dirty="0" err="1">
                <a:solidFill>
                  <a:srgbClr val="FFFFFF"/>
                </a:solidFill>
              </a:rPr>
              <a:t>blanco</a:t>
            </a:r>
            <a:r>
              <a:rPr lang="en-US" altLang="en-US" sz="2400" dirty="0">
                <a:solidFill>
                  <a:srgbClr val="FFFFFF"/>
                </a:solidFill>
              </a:rPr>
              <a:t> y </a:t>
            </a:r>
            <a:r>
              <a:rPr lang="en-US" altLang="en-US" sz="2400" dirty="0" err="1">
                <a:solidFill>
                  <a:srgbClr val="FFFFFF"/>
                </a:solidFill>
              </a:rPr>
              <a:t>rojo</a:t>
            </a:r>
            <a:r>
              <a:rPr lang="en-US" altLang="en-US" sz="2400" dirty="0">
                <a:solidFill>
                  <a:srgbClr val="FFFFFF"/>
                </a:solidFill>
              </a:rPr>
              <a:t>. </a:t>
            </a:r>
            <a:endParaRPr lang="en-US" altLang="en-US" sz="2400" dirty="0">
              <a:solidFill>
                <a:srgbClr val="FFFFFF"/>
              </a:solidFill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0" y="3200400"/>
            <a:ext cx="2895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2060"/>
                </a:solidFill>
              </a:rPr>
              <a:t>El </a:t>
            </a:r>
            <a:r>
              <a:rPr lang="en-US" altLang="en-US" sz="2000" dirty="0" err="1">
                <a:solidFill>
                  <a:srgbClr val="002060"/>
                </a:solidFill>
              </a:rPr>
              <a:t>azul</a:t>
            </a:r>
            <a:r>
              <a:rPr lang="en-US" altLang="en-US" sz="2000" dirty="0">
                <a:solidFill>
                  <a:srgbClr val="002060"/>
                </a:solidFill>
              </a:rPr>
              <a:t> </a:t>
            </a:r>
            <a:r>
              <a:rPr lang="en-US" altLang="en-US" sz="2000" dirty="0" err="1">
                <a:solidFill>
                  <a:srgbClr val="002060"/>
                </a:solidFill>
              </a:rPr>
              <a:t>representa</a:t>
            </a:r>
            <a:endParaRPr lang="en-US" altLang="en-US" sz="1100" dirty="0">
              <a:solidFill>
                <a:srgbClr val="002060"/>
              </a:solidFill>
            </a:endParaRPr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155003" y="3657600"/>
            <a:ext cx="281679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FFFFFF"/>
                </a:solidFill>
              </a:rPr>
              <a:t>El </a:t>
            </a:r>
            <a:r>
              <a:rPr lang="en-US" altLang="en-US" sz="2000" dirty="0" err="1">
                <a:solidFill>
                  <a:srgbClr val="FFFFFF"/>
                </a:solidFill>
              </a:rPr>
              <a:t>blanco</a:t>
            </a:r>
            <a:r>
              <a:rPr lang="en-US" altLang="en-US" sz="2000" dirty="0">
                <a:solidFill>
                  <a:srgbClr val="FFFFFF"/>
                </a:solidFill>
              </a:rPr>
              <a:t> </a:t>
            </a:r>
            <a:r>
              <a:rPr lang="en-US" altLang="en-US" sz="2000" dirty="0" err="1">
                <a:solidFill>
                  <a:srgbClr val="FFFFFF"/>
                </a:solidFill>
              </a:rPr>
              <a:t>representa</a:t>
            </a:r>
            <a:endParaRPr lang="en-US" altLang="en-US" sz="2000" dirty="0">
              <a:solidFill>
                <a:srgbClr val="FFFFFF"/>
              </a:solidFill>
            </a:endParaRP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152400" y="4191000"/>
            <a:ext cx="248978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FF0000"/>
                </a:solidFill>
              </a:rPr>
              <a:t>El </a:t>
            </a:r>
            <a:r>
              <a:rPr lang="en-US" altLang="en-US" sz="2000" dirty="0" err="1">
                <a:solidFill>
                  <a:srgbClr val="FF0000"/>
                </a:solidFill>
              </a:rPr>
              <a:t>rojo</a:t>
            </a:r>
            <a:r>
              <a:rPr lang="en-US" altLang="en-US" sz="2000" dirty="0">
                <a:solidFill>
                  <a:srgbClr val="FF0000"/>
                </a:solidFill>
              </a:rPr>
              <a:t> </a:t>
            </a:r>
            <a:r>
              <a:rPr lang="en-US" altLang="en-US" sz="2000" dirty="0" err="1">
                <a:solidFill>
                  <a:srgbClr val="FF0000"/>
                </a:solidFill>
              </a:rPr>
              <a:t>representa</a:t>
            </a:r>
            <a:endParaRPr lang="en-US" altLang="en-US" sz="2000" dirty="0">
              <a:solidFill>
                <a:srgbClr val="FF0000"/>
              </a:solidFill>
            </a:endParaRP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240418" y="4857690"/>
            <a:ext cx="120738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6600"/>
                </a:solidFill>
              </a:rPr>
              <a:t>Escudo:</a:t>
            </a:r>
            <a:endParaRPr lang="en-US" altLang="en-US" sz="2000" dirty="0">
              <a:solidFill>
                <a:srgbClr val="006600"/>
              </a:solidFill>
            </a:endParaRPr>
          </a:p>
        </p:txBody>
      </p: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2362200" y="3200400"/>
            <a:ext cx="2895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2060"/>
                </a:solidFill>
              </a:rPr>
              <a:t>el </a:t>
            </a:r>
            <a:r>
              <a:rPr lang="en-US" altLang="en-US" sz="2000" dirty="0" err="1">
                <a:solidFill>
                  <a:srgbClr val="002060"/>
                </a:solidFill>
              </a:rPr>
              <a:t>cielo</a:t>
            </a:r>
            <a:r>
              <a:rPr lang="en-US" altLang="en-US" sz="2000" dirty="0">
                <a:solidFill>
                  <a:srgbClr val="002060"/>
                </a:solidFill>
              </a:rPr>
              <a:t> </a:t>
            </a:r>
            <a:r>
              <a:rPr lang="en-US" altLang="en-US" sz="2000" i="1" dirty="0">
                <a:solidFill>
                  <a:srgbClr val="002060"/>
                </a:solidFill>
              </a:rPr>
              <a:t>(the sky)</a:t>
            </a:r>
            <a:endParaRPr lang="en-US" altLang="en-US" sz="1100" dirty="0">
              <a:solidFill>
                <a:srgbClr val="002060"/>
              </a:solidFill>
            </a:endParaRP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2900668" y="3657600"/>
            <a:ext cx="502413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FFFFFF"/>
                </a:solidFill>
              </a:rPr>
              <a:t>l</a:t>
            </a:r>
            <a:r>
              <a:rPr lang="en-US" altLang="en-US" sz="2000" dirty="0">
                <a:solidFill>
                  <a:srgbClr val="FFFFFF"/>
                </a:solidFill>
              </a:rPr>
              <a:t>a </a:t>
            </a:r>
            <a:r>
              <a:rPr lang="en-US" altLang="en-US" sz="2000" dirty="0" err="1">
                <a:solidFill>
                  <a:srgbClr val="FFFFFF"/>
                </a:solidFill>
              </a:rPr>
              <a:t>paz</a:t>
            </a:r>
            <a:r>
              <a:rPr lang="en-US" altLang="en-US" sz="2000" dirty="0">
                <a:solidFill>
                  <a:srgbClr val="FFFFFF"/>
                </a:solidFill>
              </a:rPr>
              <a:t> y la </a:t>
            </a:r>
            <a:r>
              <a:rPr lang="en-US" altLang="en-US" sz="2000" dirty="0" err="1">
                <a:solidFill>
                  <a:srgbClr val="FFFFFF"/>
                </a:solidFill>
              </a:rPr>
              <a:t>pureza</a:t>
            </a:r>
            <a:r>
              <a:rPr lang="en-US" altLang="en-US" sz="2000" dirty="0">
                <a:solidFill>
                  <a:srgbClr val="FFFFFF"/>
                </a:solidFill>
              </a:rPr>
              <a:t> </a:t>
            </a:r>
            <a:r>
              <a:rPr lang="en-US" altLang="en-US" sz="2000" i="1" dirty="0">
                <a:solidFill>
                  <a:srgbClr val="FFFFFF"/>
                </a:solidFill>
              </a:rPr>
              <a:t>(peace and purity)</a:t>
            </a:r>
            <a:endParaRPr lang="en-US" altLang="en-US" sz="2000" dirty="0">
              <a:solidFill>
                <a:srgbClr val="FFFFFF"/>
              </a:solidFill>
            </a:endParaRPr>
          </a:p>
        </p:txBody>
      </p:sp>
      <p:sp>
        <p:nvSpPr>
          <p:cNvPr id="18" name="Text Box 10"/>
          <p:cNvSpPr txBox="1">
            <a:spLocks noChangeArrowheads="1"/>
          </p:cNvSpPr>
          <p:nvPr/>
        </p:nvSpPr>
        <p:spPr bwMode="auto">
          <a:xfrm>
            <a:off x="2539416" y="4191000"/>
            <a:ext cx="675358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 err="1">
                <a:solidFill>
                  <a:srgbClr val="FF0000"/>
                </a:solidFill>
              </a:rPr>
              <a:t>e</a:t>
            </a:r>
            <a:r>
              <a:rPr lang="en-US" altLang="en-US" sz="2000" dirty="0" err="1">
                <a:solidFill>
                  <a:srgbClr val="FF0000"/>
                </a:solidFill>
              </a:rPr>
              <a:t>nergia</a:t>
            </a:r>
            <a:r>
              <a:rPr lang="en-US" altLang="en-US" sz="2000" dirty="0">
                <a:solidFill>
                  <a:srgbClr val="FF0000"/>
                </a:solidFill>
              </a:rPr>
              <a:t>, </a:t>
            </a:r>
            <a:r>
              <a:rPr lang="en-US" altLang="en-US" sz="2000" dirty="0" err="1">
                <a:solidFill>
                  <a:srgbClr val="FF0000"/>
                </a:solidFill>
              </a:rPr>
              <a:t>valenita</a:t>
            </a:r>
            <a:r>
              <a:rPr lang="en-US" altLang="en-US" sz="2000" dirty="0">
                <a:solidFill>
                  <a:srgbClr val="FF0000"/>
                </a:solidFill>
              </a:rPr>
              <a:t> y la </a:t>
            </a:r>
            <a:r>
              <a:rPr lang="en-US" altLang="en-US" sz="2000" dirty="0" err="1">
                <a:solidFill>
                  <a:srgbClr val="FF0000"/>
                </a:solidFill>
              </a:rPr>
              <a:t>calidez</a:t>
            </a:r>
            <a:r>
              <a:rPr lang="en-US" altLang="en-US" sz="2000" dirty="0">
                <a:solidFill>
                  <a:srgbClr val="FF0000"/>
                </a:solidFill>
              </a:rPr>
              <a:t> de </a:t>
            </a:r>
            <a:r>
              <a:rPr lang="en-US" altLang="en-US" sz="2000" dirty="0" err="1">
                <a:solidFill>
                  <a:srgbClr val="FF0000"/>
                </a:solidFill>
              </a:rPr>
              <a:t>su</a:t>
            </a:r>
            <a:r>
              <a:rPr lang="en-US" altLang="en-US" sz="2000" dirty="0">
                <a:solidFill>
                  <a:srgbClr val="FF0000"/>
                </a:solidFill>
              </a:rPr>
              <a:t> </a:t>
            </a:r>
            <a:r>
              <a:rPr lang="en-US" altLang="en-US" sz="2000" dirty="0" err="1">
                <a:solidFill>
                  <a:srgbClr val="FF0000"/>
                </a:solidFill>
              </a:rPr>
              <a:t>gente</a:t>
            </a:r>
            <a:r>
              <a:rPr lang="en-US" altLang="en-US" sz="2000" dirty="0">
                <a:solidFill>
                  <a:srgbClr val="FF0000"/>
                </a:solidFill>
              </a:rPr>
              <a:t>. </a:t>
            </a:r>
            <a:r>
              <a:rPr lang="en-US" altLang="en-US" sz="2000" i="1" dirty="0">
                <a:solidFill>
                  <a:srgbClr val="FF0000"/>
                </a:solidFill>
              </a:rPr>
              <a:t>(energy</a:t>
            </a:r>
            <a:r>
              <a:rPr lang="en-US" altLang="en-US" sz="2000" dirty="0">
                <a:solidFill>
                  <a:srgbClr val="FF0000"/>
                </a:solidFill>
              </a:rPr>
              <a:t>,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i="1" dirty="0">
                <a:solidFill>
                  <a:srgbClr val="FF0000"/>
                </a:solidFill>
              </a:rPr>
              <a:t>c</a:t>
            </a:r>
            <a:r>
              <a:rPr lang="en-US" altLang="en-US" sz="2000" i="1" dirty="0">
                <a:solidFill>
                  <a:srgbClr val="FF0000"/>
                </a:solidFill>
              </a:rPr>
              <a:t>ourage and the warmth of its people.</a:t>
            </a:r>
          </a:p>
        </p:txBody>
      </p:sp>
      <p:sp>
        <p:nvSpPr>
          <p:cNvPr id="19" name="Text Box 8"/>
          <p:cNvSpPr txBox="1">
            <a:spLocks noChangeArrowheads="1"/>
          </p:cNvSpPr>
          <p:nvPr/>
        </p:nvSpPr>
        <p:spPr bwMode="auto">
          <a:xfrm>
            <a:off x="1557630" y="4876800"/>
            <a:ext cx="7586370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 err="1">
                <a:solidFill>
                  <a:srgbClr val="006600"/>
                </a:solidFill>
              </a:rPr>
              <a:t>Tiene</a:t>
            </a:r>
            <a:r>
              <a:rPr lang="en-US" altLang="en-US" sz="2000" dirty="0">
                <a:solidFill>
                  <a:srgbClr val="006600"/>
                </a:solidFill>
              </a:rPr>
              <a:t> </a:t>
            </a:r>
            <a:r>
              <a:rPr lang="en-US" altLang="en-US" sz="2000" dirty="0" err="1">
                <a:solidFill>
                  <a:srgbClr val="006600"/>
                </a:solidFill>
              </a:rPr>
              <a:t>siete</a:t>
            </a:r>
            <a:r>
              <a:rPr lang="en-US" altLang="en-US" sz="2000" dirty="0">
                <a:solidFill>
                  <a:srgbClr val="006600"/>
                </a:solidFill>
              </a:rPr>
              <a:t> </a:t>
            </a:r>
            <a:r>
              <a:rPr lang="en-US" altLang="en-US" sz="2000" dirty="0" err="1">
                <a:solidFill>
                  <a:srgbClr val="006600"/>
                </a:solidFill>
              </a:rPr>
              <a:t>estrellas</a:t>
            </a:r>
            <a:r>
              <a:rPr lang="en-US" altLang="en-US" sz="2000" dirty="0">
                <a:solidFill>
                  <a:srgbClr val="006600"/>
                </a:solidFill>
              </a:rPr>
              <a:t>, </a:t>
            </a:r>
            <a:r>
              <a:rPr lang="en-US" altLang="en-US" sz="2000" dirty="0" err="1">
                <a:solidFill>
                  <a:srgbClr val="006600"/>
                </a:solidFill>
              </a:rPr>
              <a:t>tres</a:t>
            </a:r>
            <a:r>
              <a:rPr lang="en-US" altLang="en-US" sz="2000" dirty="0">
                <a:solidFill>
                  <a:srgbClr val="006600"/>
                </a:solidFill>
              </a:rPr>
              <a:t> </a:t>
            </a:r>
            <a:r>
              <a:rPr lang="en-US" altLang="en-US" sz="2000" dirty="0" err="1">
                <a:solidFill>
                  <a:srgbClr val="006600"/>
                </a:solidFill>
              </a:rPr>
              <a:t>volcanes</a:t>
            </a:r>
            <a:r>
              <a:rPr lang="en-US" altLang="en-US" sz="2000" dirty="0">
                <a:solidFill>
                  <a:srgbClr val="006600"/>
                </a:solidFill>
              </a:rPr>
              <a:t>, un </a:t>
            </a:r>
            <a:r>
              <a:rPr lang="en-US" altLang="en-US" sz="2000" dirty="0" err="1">
                <a:solidFill>
                  <a:srgbClr val="006600"/>
                </a:solidFill>
              </a:rPr>
              <a:t>valle</a:t>
            </a:r>
            <a:r>
              <a:rPr lang="en-US" altLang="en-US" sz="2000" dirty="0">
                <a:solidFill>
                  <a:srgbClr val="006600"/>
                </a:solidFill>
              </a:rPr>
              <a:t>, el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 err="1">
                <a:solidFill>
                  <a:srgbClr val="006600"/>
                </a:solidFill>
              </a:rPr>
              <a:t>s</a:t>
            </a:r>
            <a:r>
              <a:rPr lang="en-US" altLang="en-US" sz="2000" dirty="0" err="1">
                <a:solidFill>
                  <a:srgbClr val="006600"/>
                </a:solidFill>
              </a:rPr>
              <a:t>ol,el</a:t>
            </a:r>
            <a:r>
              <a:rPr lang="en-US" altLang="en-US" sz="2000" dirty="0">
                <a:solidFill>
                  <a:srgbClr val="006600"/>
                </a:solidFill>
              </a:rPr>
              <a:t> mar </a:t>
            </a:r>
            <a:r>
              <a:rPr lang="en-US" altLang="en-US" sz="2000" dirty="0" err="1">
                <a:solidFill>
                  <a:srgbClr val="006600"/>
                </a:solidFill>
              </a:rPr>
              <a:t>caribe</a:t>
            </a:r>
            <a:r>
              <a:rPr lang="en-US" altLang="en-US" sz="2000" dirty="0">
                <a:solidFill>
                  <a:srgbClr val="006600"/>
                </a:solidFill>
              </a:rPr>
              <a:t> y </a:t>
            </a:r>
            <a:r>
              <a:rPr lang="en-US" altLang="en-US" sz="2000" dirty="0" err="1">
                <a:solidFill>
                  <a:srgbClr val="006600"/>
                </a:solidFill>
              </a:rPr>
              <a:t>oceano</a:t>
            </a:r>
            <a:r>
              <a:rPr lang="en-US" altLang="en-US" sz="2000" dirty="0">
                <a:solidFill>
                  <a:srgbClr val="006600"/>
                </a:solidFill>
              </a:rPr>
              <a:t> </a:t>
            </a:r>
            <a:r>
              <a:rPr lang="en-US" altLang="en-US" sz="2000" dirty="0" err="1">
                <a:solidFill>
                  <a:srgbClr val="006600"/>
                </a:solidFill>
              </a:rPr>
              <a:t>pacifico</a:t>
            </a:r>
            <a:r>
              <a:rPr lang="en-US" altLang="en-US" sz="2000" dirty="0">
                <a:solidFill>
                  <a:srgbClr val="006600"/>
                </a:solidFill>
              </a:rPr>
              <a:t>, dos </a:t>
            </a:r>
            <a:r>
              <a:rPr lang="en-US" altLang="en-US" sz="2000" dirty="0" err="1">
                <a:solidFill>
                  <a:srgbClr val="006600"/>
                </a:solidFill>
              </a:rPr>
              <a:t>palmas</a:t>
            </a:r>
            <a:endParaRPr lang="en-US" altLang="en-US" sz="2000" dirty="0">
              <a:solidFill>
                <a:srgbClr val="0066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6600"/>
                </a:solidFill>
              </a:rPr>
              <a:t>d</a:t>
            </a:r>
            <a:r>
              <a:rPr lang="en-US" altLang="en-US" sz="2000" dirty="0">
                <a:solidFill>
                  <a:srgbClr val="006600"/>
                </a:solidFill>
              </a:rPr>
              <a:t>e </a:t>
            </a:r>
            <a:r>
              <a:rPr lang="en-US" altLang="en-US" sz="2000" dirty="0" err="1">
                <a:solidFill>
                  <a:srgbClr val="006600"/>
                </a:solidFill>
              </a:rPr>
              <a:t>mirto</a:t>
            </a:r>
            <a:r>
              <a:rPr lang="en-US" altLang="en-US" sz="2000" dirty="0">
                <a:solidFill>
                  <a:srgbClr val="006600"/>
                </a:solidFill>
              </a:rPr>
              <a:t>, </a:t>
            </a:r>
            <a:r>
              <a:rPr lang="en-US" altLang="en-US" sz="2000" dirty="0" err="1">
                <a:solidFill>
                  <a:srgbClr val="006600"/>
                </a:solidFill>
              </a:rPr>
              <a:t>una</a:t>
            </a:r>
            <a:r>
              <a:rPr lang="en-US" altLang="en-US" sz="2000" dirty="0">
                <a:solidFill>
                  <a:srgbClr val="006600"/>
                </a:solidFill>
              </a:rPr>
              <a:t> </a:t>
            </a:r>
            <a:r>
              <a:rPr lang="en-US" altLang="en-US" sz="2000" dirty="0" err="1">
                <a:solidFill>
                  <a:srgbClr val="006600"/>
                </a:solidFill>
              </a:rPr>
              <a:t>cinta</a:t>
            </a:r>
            <a:r>
              <a:rPr lang="en-US" altLang="en-US" sz="2000" dirty="0">
                <a:solidFill>
                  <a:srgbClr val="006600"/>
                </a:solidFill>
              </a:rPr>
              <a:t> </a:t>
            </a:r>
            <a:r>
              <a:rPr lang="en-US" altLang="en-US" sz="2000" dirty="0" err="1">
                <a:solidFill>
                  <a:srgbClr val="006600"/>
                </a:solidFill>
              </a:rPr>
              <a:t>azul</a:t>
            </a:r>
            <a:r>
              <a:rPr lang="en-US" altLang="en-US" sz="2000" dirty="0">
                <a:solidFill>
                  <a:srgbClr val="006600"/>
                </a:solidFill>
              </a:rPr>
              <a:t> y </a:t>
            </a:r>
            <a:r>
              <a:rPr lang="en-US" altLang="en-US" sz="2000" dirty="0" err="1">
                <a:solidFill>
                  <a:srgbClr val="006600"/>
                </a:solidFill>
              </a:rPr>
              <a:t>una</a:t>
            </a:r>
            <a:r>
              <a:rPr lang="en-US" altLang="en-US" sz="2000" dirty="0">
                <a:solidFill>
                  <a:srgbClr val="006600"/>
                </a:solidFill>
              </a:rPr>
              <a:t> </a:t>
            </a:r>
            <a:r>
              <a:rPr lang="en-US" altLang="en-US" sz="2000" dirty="0" err="1">
                <a:solidFill>
                  <a:srgbClr val="006600"/>
                </a:solidFill>
              </a:rPr>
              <a:t>cinta</a:t>
            </a:r>
            <a:r>
              <a:rPr lang="en-US" altLang="en-US" sz="2000" dirty="0">
                <a:solidFill>
                  <a:srgbClr val="006600"/>
                </a:solidFill>
              </a:rPr>
              <a:t> </a:t>
            </a:r>
            <a:r>
              <a:rPr lang="en-US" altLang="en-US" sz="2000" dirty="0" err="1">
                <a:solidFill>
                  <a:srgbClr val="006600"/>
                </a:solidFill>
              </a:rPr>
              <a:t>blanca</a:t>
            </a:r>
            <a:r>
              <a:rPr lang="en-US" altLang="en-US" sz="2000" dirty="0">
                <a:solidFill>
                  <a:srgbClr val="006600"/>
                </a:solidFill>
              </a:rPr>
              <a:t>. </a:t>
            </a:r>
            <a:r>
              <a:rPr lang="en-US" altLang="en-US" sz="2000" i="1" dirty="0">
                <a:solidFill>
                  <a:srgbClr val="006600"/>
                </a:solidFill>
              </a:rPr>
              <a:t>(it has seven stars, three volcanos, a valley, the sun, the </a:t>
            </a:r>
            <a:r>
              <a:rPr lang="en-US" altLang="en-US" sz="2000" i="1" dirty="0" err="1">
                <a:solidFill>
                  <a:srgbClr val="006600"/>
                </a:solidFill>
              </a:rPr>
              <a:t>caribbean</a:t>
            </a:r>
            <a:r>
              <a:rPr lang="en-US" altLang="en-US" sz="2000" i="1" dirty="0">
                <a:solidFill>
                  <a:srgbClr val="006600"/>
                </a:solidFill>
              </a:rPr>
              <a:t> sea and pacific ocean, two branches of myrtle, a blue and a white ribbon.</a:t>
            </a:r>
            <a:endParaRPr lang="en-US" altLang="en-US" sz="2000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8091078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utoUpdateAnimBg="0"/>
      <p:bldP spid="17" grpId="0"/>
      <p:bldP spid="18" grpId="0"/>
      <p:bldP spid="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3155" y="76200"/>
            <a:ext cx="2667000" cy="183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533" name="WordArt 5"/>
          <p:cNvSpPr>
            <a:spLocks noChangeArrowheads="1" noChangeShapeType="1" noTextEdit="1"/>
          </p:cNvSpPr>
          <p:nvPr/>
        </p:nvSpPr>
        <p:spPr bwMode="auto">
          <a:xfrm>
            <a:off x="152400" y="76200"/>
            <a:ext cx="4664075" cy="1600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Panamá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228600" y="2205335"/>
            <a:ext cx="160114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FFFFFF"/>
                </a:solidFill>
              </a:rPr>
              <a:t>Bandera:</a:t>
            </a:r>
            <a:endParaRPr lang="en-US" altLang="en-US" sz="2400" dirty="0">
              <a:solidFill>
                <a:srgbClr val="FFFFFF"/>
              </a:solidFill>
            </a:endParaRP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1981200" y="2217003"/>
            <a:ext cx="660943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FFFFFF"/>
                </a:solidFill>
              </a:rPr>
              <a:t>Los </a:t>
            </a:r>
            <a:r>
              <a:rPr lang="en-US" altLang="en-US" sz="2400" dirty="0" err="1">
                <a:solidFill>
                  <a:srgbClr val="FFFFFF"/>
                </a:solidFill>
              </a:rPr>
              <a:t>colores</a:t>
            </a:r>
            <a:r>
              <a:rPr lang="en-US" altLang="en-US" sz="2400" dirty="0">
                <a:solidFill>
                  <a:srgbClr val="FFFFFF"/>
                </a:solidFill>
              </a:rPr>
              <a:t> de la </a:t>
            </a:r>
            <a:r>
              <a:rPr lang="en-US" altLang="en-US" sz="2400" dirty="0" err="1">
                <a:solidFill>
                  <a:srgbClr val="FFFFFF"/>
                </a:solidFill>
              </a:rPr>
              <a:t>bandera</a:t>
            </a:r>
            <a:r>
              <a:rPr lang="en-US" altLang="en-US" sz="2400" dirty="0">
                <a:solidFill>
                  <a:srgbClr val="FFFFFF"/>
                </a:solidFill>
              </a:rPr>
              <a:t> de Panama son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FFFFFF"/>
                </a:solidFill>
              </a:rPr>
              <a:t>Blanco, </a:t>
            </a:r>
            <a:r>
              <a:rPr lang="en-US" altLang="en-US" sz="2400" dirty="0" err="1">
                <a:solidFill>
                  <a:srgbClr val="FFFFFF"/>
                </a:solidFill>
              </a:rPr>
              <a:t>rojo</a:t>
            </a:r>
            <a:r>
              <a:rPr lang="en-US" altLang="en-US" sz="2400" dirty="0">
                <a:solidFill>
                  <a:srgbClr val="FFFFFF"/>
                </a:solidFill>
              </a:rPr>
              <a:t> y </a:t>
            </a:r>
            <a:r>
              <a:rPr lang="en-US" altLang="en-US" sz="2400" dirty="0" err="1">
                <a:solidFill>
                  <a:srgbClr val="FFFFFF"/>
                </a:solidFill>
              </a:rPr>
              <a:t>azul</a:t>
            </a:r>
            <a:r>
              <a:rPr lang="en-US" altLang="en-US" sz="2400" dirty="0">
                <a:solidFill>
                  <a:srgbClr val="FFFFFF"/>
                </a:solidFill>
              </a:rPr>
              <a:t>. </a:t>
            </a:r>
            <a:endParaRPr lang="en-US" altLang="en-US" sz="2400" dirty="0">
              <a:solidFill>
                <a:srgbClr val="FFFFFF"/>
              </a:solidFill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0" y="3409890"/>
            <a:ext cx="2895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2060"/>
                </a:solidFill>
              </a:rPr>
              <a:t>El </a:t>
            </a:r>
            <a:r>
              <a:rPr lang="en-US" altLang="en-US" sz="2000" dirty="0" err="1">
                <a:solidFill>
                  <a:srgbClr val="002060"/>
                </a:solidFill>
              </a:rPr>
              <a:t>azul</a:t>
            </a:r>
            <a:r>
              <a:rPr lang="en-US" altLang="en-US" sz="2000" dirty="0">
                <a:solidFill>
                  <a:srgbClr val="002060"/>
                </a:solidFill>
              </a:rPr>
              <a:t> </a:t>
            </a:r>
            <a:r>
              <a:rPr lang="en-US" altLang="en-US" sz="2000" dirty="0" err="1">
                <a:solidFill>
                  <a:srgbClr val="002060"/>
                </a:solidFill>
              </a:rPr>
              <a:t>representa</a:t>
            </a:r>
            <a:endParaRPr lang="en-US" altLang="en-US" sz="1100" dirty="0">
              <a:solidFill>
                <a:srgbClr val="002060"/>
              </a:solidFill>
            </a:endParaRPr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0" y="4038600"/>
            <a:ext cx="281679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FFFFFF"/>
                </a:solidFill>
              </a:rPr>
              <a:t>El </a:t>
            </a:r>
            <a:r>
              <a:rPr lang="en-US" altLang="en-US" sz="2000" dirty="0" err="1">
                <a:solidFill>
                  <a:srgbClr val="FFFFFF"/>
                </a:solidFill>
              </a:rPr>
              <a:t>blanco</a:t>
            </a:r>
            <a:r>
              <a:rPr lang="en-US" altLang="en-US" sz="2000" dirty="0">
                <a:solidFill>
                  <a:srgbClr val="FFFFFF"/>
                </a:solidFill>
              </a:rPr>
              <a:t> </a:t>
            </a:r>
            <a:r>
              <a:rPr lang="en-US" altLang="en-US" sz="2000" dirty="0" err="1">
                <a:solidFill>
                  <a:srgbClr val="FFFFFF"/>
                </a:solidFill>
              </a:rPr>
              <a:t>representa</a:t>
            </a:r>
            <a:endParaRPr lang="en-US" altLang="en-US" sz="2000" dirty="0">
              <a:solidFill>
                <a:srgbClr val="FFFFFF"/>
              </a:solidFill>
            </a:endParaRP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152400" y="4629090"/>
            <a:ext cx="248978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FF0000"/>
                </a:solidFill>
              </a:rPr>
              <a:t>El </a:t>
            </a:r>
            <a:r>
              <a:rPr lang="en-US" altLang="en-US" sz="2000" dirty="0" err="1">
                <a:solidFill>
                  <a:srgbClr val="FF0000"/>
                </a:solidFill>
              </a:rPr>
              <a:t>rojo</a:t>
            </a:r>
            <a:r>
              <a:rPr lang="en-US" altLang="en-US" sz="2000" dirty="0">
                <a:solidFill>
                  <a:srgbClr val="FF0000"/>
                </a:solidFill>
              </a:rPr>
              <a:t> </a:t>
            </a:r>
            <a:r>
              <a:rPr lang="en-US" altLang="en-US" sz="2000" dirty="0" err="1">
                <a:solidFill>
                  <a:srgbClr val="FF0000"/>
                </a:solidFill>
              </a:rPr>
              <a:t>representa</a:t>
            </a:r>
            <a:endParaRPr lang="en-US" altLang="en-US" sz="2000" dirty="0">
              <a:solidFill>
                <a:srgbClr val="FF0000"/>
              </a:solidFill>
            </a:endParaRP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214745" y="5105400"/>
            <a:ext cx="120738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6600"/>
                </a:solidFill>
              </a:rPr>
              <a:t>Escudo:</a:t>
            </a:r>
            <a:endParaRPr lang="en-US" altLang="en-US" sz="2000" dirty="0">
              <a:solidFill>
                <a:srgbClr val="006600"/>
              </a:solidFill>
            </a:endParaRPr>
          </a:p>
        </p:txBody>
      </p: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2667000" y="3409890"/>
            <a:ext cx="64008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2060"/>
                </a:solidFill>
              </a:rPr>
              <a:t>e</a:t>
            </a:r>
            <a:r>
              <a:rPr lang="en-US" altLang="en-US" sz="2000" dirty="0">
                <a:solidFill>
                  <a:srgbClr val="002060"/>
                </a:solidFill>
              </a:rPr>
              <a:t>l </a:t>
            </a:r>
            <a:r>
              <a:rPr lang="en-US" altLang="en-US" sz="2000" dirty="0" err="1">
                <a:solidFill>
                  <a:srgbClr val="002060"/>
                </a:solidFill>
              </a:rPr>
              <a:t>partido</a:t>
            </a:r>
            <a:r>
              <a:rPr lang="en-US" altLang="en-US" sz="2000" dirty="0">
                <a:solidFill>
                  <a:srgbClr val="002060"/>
                </a:solidFill>
              </a:rPr>
              <a:t> </a:t>
            </a:r>
            <a:r>
              <a:rPr lang="en-US" altLang="en-US" sz="2000" dirty="0" err="1">
                <a:solidFill>
                  <a:srgbClr val="002060"/>
                </a:solidFill>
              </a:rPr>
              <a:t>concervador</a:t>
            </a:r>
            <a:r>
              <a:rPr lang="en-US" altLang="en-US" sz="2000" dirty="0">
                <a:solidFill>
                  <a:srgbClr val="002060"/>
                </a:solidFill>
              </a:rPr>
              <a:t> </a:t>
            </a:r>
            <a:r>
              <a:rPr lang="en-US" altLang="en-US" sz="2000" i="1" dirty="0">
                <a:solidFill>
                  <a:srgbClr val="002060"/>
                </a:solidFill>
              </a:rPr>
              <a:t>(the conservative party)</a:t>
            </a:r>
            <a:endParaRPr lang="en-US" altLang="en-US" sz="1100" dirty="0">
              <a:solidFill>
                <a:srgbClr val="002060"/>
              </a:solidFill>
            </a:endParaRP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2745803" y="4038600"/>
            <a:ext cx="202331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FFFFFF"/>
                </a:solidFill>
              </a:rPr>
              <a:t>la </a:t>
            </a:r>
            <a:r>
              <a:rPr lang="en-US" altLang="en-US" sz="2000" dirty="0" err="1">
                <a:solidFill>
                  <a:srgbClr val="FFFFFF"/>
                </a:solidFill>
              </a:rPr>
              <a:t>paz</a:t>
            </a:r>
            <a:r>
              <a:rPr lang="en-US" altLang="en-US" sz="2000" dirty="0">
                <a:solidFill>
                  <a:srgbClr val="FFFFFF"/>
                </a:solidFill>
              </a:rPr>
              <a:t> </a:t>
            </a:r>
            <a:r>
              <a:rPr lang="en-US" altLang="en-US" sz="2000" i="1" dirty="0">
                <a:solidFill>
                  <a:srgbClr val="FFFFFF"/>
                </a:solidFill>
              </a:rPr>
              <a:t>(peace)</a:t>
            </a:r>
            <a:endParaRPr lang="en-US" altLang="en-US" sz="2000" dirty="0">
              <a:solidFill>
                <a:srgbClr val="FFFFFF"/>
              </a:solidFill>
            </a:endParaRPr>
          </a:p>
        </p:txBody>
      </p:sp>
      <p:sp>
        <p:nvSpPr>
          <p:cNvPr id="18" name="Text Box 10"/>
          <p:cNvSpPr txBox="1">
            <a:spLocks noChangeArrowheads="1"/>
          </p:cNvSpPr>
          <p:nvPr/>
        </p:nvSpPr>
        <p:spPr bwMode="auto">
          <a:xfrm>
            <a:off x="2539416" y="4629090"/>
            <a:ext cx="467179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FF0000"/>
                </a:solidFill>
              </a:rPr>
              <a:t>el </a:t>
            </a:r>
            <a:r>
              <a:rPr lang="en-US" altLang="en-US" sz="2000" dirty="0" err="1">
                <a:solidFill>
                  <a:srgbClr val="FF0000"/>
                </a:solidFill>
              </a:rPr>
              <a:t>partido</a:t>
            </a:r>
            <a:r>
              <a:rPr lang="en-US" altLang="en-US" sz="2000" dirty="0">
                <a:solidFill>
                  <a:srgbClr val="FF0000"/>
                </a:solidFill>
              </a:rPr>
              <a:t> liberal </a:t>
            </a:r>
            <a:r>
              <a:rPr lang="en-US" altLang="en-US" sz="2000" i="1" dirty="0">
                <a:solidFill>
                  <a:srgbClr val="FF0000"/>
                </a:solidFill>
              </a:rPr>
              <a:t>(the liberal party)</a:t>
            </a:r>
            <a:endParaRPr lang="en-US" altLang="en-US" sz="2000" dirty="0">
              <a:solidFill>
                <a:srgbClr val="FF0000"/>
              </a:solidFill>
            </a:endParaRPr>
          </a:p>
        </p:txBody>
      </p:sp>
      <p:sp>
        <p:nvSpPr>
          <p:cNvPr id="19" name="Text Box 8"/>
          <p:cNvSpPr txBox="1">
            <a:spLocks noChangeArrowheads="1"/>
          </p:cNvSpPr>
          <p:nvPr/>
        </p:nvSpPr>
        <p:spPr bwMode="auto">
          <a:xfrm>
            <a:off x="1371601" y="5105400"/>
            <a:ext cx="7696200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6600"/>
                </a:solidFill>
              </a:rPr>
              <a:t>La </a:t>
            </a:r>
            <a:r>
              <a:rPr lang="en-US" altLang="en-US" sz="2000" dirty="0" err="1">
                <a:solidFill>
                  <a:srgbClr val="006600"/>
                </a:solidFill>
              </a:rPr>
              <a:t>estrella</a:t>
            </a:r>
            <a:r>
              <a:rPr lang="en-US" altLang="en-US" sz="2000" dirty="0">
                <a:solidFill>
                  <a:srgbClr val="006600"/>
                </a:solidFill>
              </a:rPr>
              <a:t> </a:t>
            </a:r>
            <a:r>
              <a:rPr lang="en-US" altLang="en-US" sz="2000" dirty="0" err="1">
                <a:solidFill>
                  <a:srgbClr val="006600"/>
                </a:solidFill>
              </a:rPr>
              <a:t>azul</a:t>
            </a:r>
            <a:r>
              <a:rPr lang="en-US" altLang="en-US" sz="2000" dirty="0">
                <a:solidFill>
                  <a:srgbClr val="006600"/>
                </a:solidFill>
              </a:rPr>
              <a:t> </a:t>
            </a:r>
            <a:r>
              <a:rPr lang="en-US" altLang="en-US" sz="2000" dirty="0" err="1">
                <a:solidFill>
                  <a:srgbClr val="006600"/>
                </a:solidFill>
              </a:rPr>
              <a:t>representa</a:t>
            </a:r>
            <a:r>
              <a:rPr lang="en-US" altLang="en-US" sz="2000" dirty="0">
                <a:solidFill>
                  <a:srgbClr val="006600"/>
                </a:solidFill>
              </a:rPr>
              <a:t> la </a:t>
            </a:r>
            <a:r>
              <a:rPr lang="en-US" altLang="en-US" sz="2000" dirty="0" err="1">
                <a:solidFill>
                  <a:srgbClr val="006600"/>
                </a:solidFill>
              </a:rPr>
              <a:t>pureza</a:t>
            </a:r>
            <a:r>
              <a:rPr lang="en-US" altLang="en-US" sz="2000" dirty="0">
                <a:solidFill>
                  <a:srgbClr val="006600"/>
                </a:solidFill>
              </a:rPr>
              <a:t> y la </a:t>
            </a:r>
            <a:r>
              <a:rPr lang="en-US" altLang="en-US" sz="2000" dirty="0" err="1">
                <a:solidFill>
                  <a:srgbClr val="006600"/>
                </a:solidFill>
              </a:rPr>
              <a:t>honestidad</a:t>
            </a:r>
            <a:r>
              <a:rPr lang="en-US" altLang="en-US" sz="2000" dirty="0">
                <a:solidFill>
                  <a:srgbClr val="006600"/>
                </a:solidFill>
              </a:rPr>
              <a:t>. La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 err="1">
                <a:solidFill>
                  <a:srgbClr val="006600"/>
                </a:solidFill>
              </a:rPr>
              <a:t>Estrella</a:t>
            </a:r>
            <a:r>
              <a:rPr lang="en-US" altLang="en-US" sz="2000" dirty="0">
                <a:solidFill>
                  <a:srgbClr val="006600"/>
                </a:solidFill>
              </a:rPr>
              <a:t> </a:t>
            </a:r>
            <a:r>
              <a:rPr lang="en-US" altLang="en-US" sz="2000" dirty="0" err="1">
                <a:solidFill>
                  <a:srgbClr val="006600"/>
                </a:solidFill>
              </a:rPr>
              <a:t>blanca</a:t>
            </a:r>
            <a:r>
              <a:rPr lang="en-US" altLang="en-US" sz="2000" dirty="0">
                <a:solidFill>
                  <a:srgbClr val="006600"/>
                </a:solidFill>
              </a:rPr>
              <a:t> </a:t>
            </a:r>
            <a:r>
              <a:rPr lang="en-US" altLang="en-US" sz="2000" dirty="0" err="1">
                <a:solidFill>
                  <a:srgbClr val="006600"/>
                </a:solidFill>
              </a:rPr>
              <a:t>representa</a:t>
            </a:r>
            <a:r>
              <a:rPr lang="en-US" altLang="en-US" sz="2000" dirty="0">
                <a:solidFill>
                  <a:srgbClr val="006600"/>
                </a:solidFill>
              </a:rPr>
              <a:t> la </a:t>
            </a:r>
            <a:r>
              <a:rPr lang="en-US" altLang="en-US" sz="2000" dirty="0" err="1">
                <a:solidFill>
                  <a:srgbClr val="006600"/>
                </a:solidFill>
              </a:rPr>
              <a:t>autoridad</a:t>
            </a:r>
            <a:r>
              <a:rPr lang="en-US" altLang="en-US" sz="2000" dirty="0">
                <a:solidFill>
                  <a:srgbClr val="006600"/>
                </a:solidFill>
              </a:rPr>
              <a:t> y la ley. </a:t>
            </a:r>
            <a:r>
              <a:rPr lang="en-US" altLang="en-US" sz="2000" i="1" dirty="0">
                <a:solidFill>
                  <a:srgbClr val="006600"/>
                </a:solidFill>
              </a:rPr>
              <a:t>(the blue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i="1" dirty="0">
                <a:solidFill>
                  <a:srgbClr val="006600"/>
                </a:solidFill>
              </a:rPr>
              <a:t>Star represents purity and honesty. The white star represents authority and the law.</a:t>
            </a:r>
            <a:endParaRPr lang="en-US" altLang="en-US" sz="2000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6369314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utoUpdateAnimBg="0"/>
      <p:bldP spid="17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55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9714148"/>
              </p:ext>
            </p:extLst>
          </p:nvPr>
        </p:nvGraphicFramePr>
        <p:xfrm>
          <a:off x="5901026" y="77788"/>
          <a:ext cx="2895600" cy="1598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Clip" r:id="rId3" imgW="2287080" imgH="1145880" progId="MS_ClipArt_Gallery.2">
                  <p:embed/>
                </p:oleObj>
              </mc:Choice>
              <mc:Fallback>
                <p:oleObj name="Clip" r:id="rId3" imgW="2287080" imgH="1145880" progId="MS_ClipArt_Gallery.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01026" y="77788"/>
                        <a:ext cx="2895600" cy="1598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57" name="WordArt 5"/>
          <p:cNvSpPr>
            <a:spLocks noChangeArrowheads="1" noChangeShapeType="1" noTextEdit="1"/>
          </p:cNvSpPr>
          <p:nvPr/>
        </p:nvSpPr>
        <p:spPr bwMode="auto">
          <a:xfrm>
            <a:off x="76200" y="76200"/>
            <a:ext cx="4114800" cy="1524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Cuba</a:t>
            </a: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228600" y="1828800"/>
            <a:ext cx="160114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FFFFFF"/>
                </a:solidFill>
              </a:rPr>
              <a:t>Bandera:</a:t>
            </a:r>
            <a:endParaRPr lang="en-US" altLang="en-US" sz="2400" dirty="0">
              <a:solidFill>
                <a:srgbClr val="FFFFFF"/>
              </a:solidFill>
            </a:endParaRP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1981200" y="1828800"/>
            <a:ext cx="616970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FFFFFF"/>
                </a:solidFill>
              </a:rPr>
              <a:t>Los </a:t>
            </a:r>
            <a:r>
              <a:rPr lang="en-US" altLang="en-US" sz="2400" dirty="0" err="1">
                <a:solidFill>
                  <a:srgbClr val="FFFFFF"/>
                </a:solidFill>
              </a:rPr>
              <a:t>colores</a:t>
            </a:r>
            <a:r>
              <a:rPr lang="en-US" altLang="en-US" sz="2400" dirty="0">
                <a:solidFill>
                  <a:srgbClr val="FFFFFF"/>
                </a:solidFill>
              </a:rPr>
              <a:t> de la </a:t>
            </a:r>
            <a:r>
              <a:rPr lang="en-US" altLang="en-US" sz="2400" dirty="0" err="1">
                <a:solidFill>
                  <a:srgbClr val="FFFFFF"/>
                </a:solidFill>
              </a:rPr>
              <a:t>bandera</a:t>
            </a:r>
            <a:r>
              <a:rPr lang="en-US" altLang="en-US" sz="2400" dirty="0">
                <a:solidFill>
                  <a:srgbClr val="FFFFFF"/>
                </a:solidFill>
              </a:rPr>
              <a:t> de Cuba son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err="1">
                <a:solidFill>
                  <a:srgbClr val="FFFFFF"/>
                </a:solidFill>
              </a:rPr>
              <a:t>rojo</a:t>
            </a:r>
            <a:r>
              <a:rPr lang="en-US" altLang="en-US" sz="2400" dirty="0">
                <a:solidFill>
                  <a:srgbClr val="FFFFFF"/>
                </a:solidFill>
              </a:rPr>
              <a:t>, </a:t>
            </a:r>
            <a:r>
              <a:rPr lang="en-US" altLang="en-US" sz="2400" dirty="0" err="1">
                <a:solidFill>
                  <a:srgbClr val="FFFFFF"/>
                </a:solidFill>
              </a:rPr>
              <a:t>azul</a:t>
            </a:r>
            <a:r>
              <a:rPr lang="en-US" altLang="en-US" sz="2400" dirty="0">
                <a:solidFill>
                  <a:srgbClr val="FFFFFF"/>
                </a:solidFill>
              </a:rPr>
              <a:t> y </a:t>
            </a:r>
            <a:r>
              <a:rPr lang="en-US" altLang="en-US" sz="2400" dirty="0" err="1">
                <a:solidFill>
                  <a:srgbClr val="FFFFFF"/>
                </a:solidFill>
              </a:rPr>
              <a:t>blanco</a:t>
            </a:r>
            <a:r>
              <a:rPr lang="en-US" altLang="en-US" sz="2400" dirty="0">
                <a:solidFill>
                  <a:srgbClr val="FFFFFF"/>
                </a:solidFill>
              </a:rPr>
              <a:t>. </a:t>
            </a:r>
            <a:endParaRPr lang="en-US" altLang="en-US" sz="2400" dirty="0">
              <a:solidFill>
                <a:srgbClr val="FFFFFF"/>
              </a:solidFill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0" y="2667000"/>
            <a:ext cx="2895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2060"/>
                </a:solidFill>
              </a:rPr>
              <a:t>El </a:t>
            </a:r>
            <a:r>
              <a:rPr lang="en-US" altLang="en-US" sz="2000" dirty="0" err="1">
                <a:solidFill>
                  <a:srgbClr val="002060"/>
                </a:solidFill>
              </a:rPr>
              <a:t>azul</a:t>
            </a:r>
            <a:r>
              <a:rPr lang="en-US" altLang="en-US" sz="2000" dirty="0">
                <a:solidFill>
                  <a:srgbClr val="002060"/>
                </a:solidFill>
              </a:rPr>
              <a:t> </a:t>
            </a:r>
            <a:r>
              <a:rPr lang="en-US" altLang="en-US" sz="2000" dirty="0" err="1">
                <a:solidFill>
                  <a:srgbClr val="002060"/>
                </a:solidFill>
              </a:rPr>
              <a:t>representa</a:t>
            </a:r>
            <a:endParaRPr lang="en-US" altLang="en-US" sz="1100" dirty="0">
              <a:solidFill>
                <a:srgbClr val="002060"/>
              </a:solidFill>
            </a:endParaRP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0" y="3581400"/>
            <a:ext cx="281679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FFFFFF"/>
                </a:solidFill>
              </a:rPr>
              <a:t>El </a:t>
            </a:r>
            <a:r>
              <a:rPr lang="en-US" altLang="en-US" sz="2000" dirty="0" err="1">
                <a:solidFill>
                  <a:srgbClr val="FFFFFF"/>
                </a:solidFill>
              </a:rPr>
              <a:t>blanco</a:t>
            </a:r>
            <a:r>
              <a:rPr lang="en-US" altLang="en-US" sz="2000" dirty="0">
                <a:solidFill>
                  <a:srgbClr val="FFFFFF"/>
                </a:solidFill>
              </a:rPr>
              <a:t> </a:t>
            </a:r>
            <a:r>
              <a:rPr lang="en-US" altLang="en-US" sz="2000" dirty="0" err="1">
                <a:solidFill>
                  <a:srgbClr val="FFFFFF"/>
                </a:solidFill>
              </a:rPr>
              <a:t>representa</a:t>
            </a:r>
            <a:endParaRPr lang="en-US" altLang="en-US" sz="2000" dirty="0">
              <a:solidFill>
                <a:srgbClr val="FFFFFF"/>
              </a:solidFill>
            </a:endParaRPr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101016" y="4343400"/>
            <a:ext cx="248978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FF0000"/>
                </a:solidFill>
              </a:rPr>
              <a:t>El </a:t>
            </a:r>
            <a:r>
              <a:rPr lang="en-US" altLang="en-US" sz="2000" dirty="0" err="1">
                <a:solidFill>
                  <a:srgbClr val="FF0000"/>
                </a:solidFill>
              </a:rPr>
              <a:t>rojo</a:t>
            </a:r>
            <a:r>
              <a:rPr lang="en-US" altLang="en-US" sz="2000" dirty="0">
                <a:solidFill>
                  <a:srgbClr val="FF0000"/>
                </a:solidFill>
              </a:rPr>
              <a:t> </a:t>
            </a:r>
            <a:r>
              <a:rPr lang="en-US" altLang="en-US" sz="2000" dirty="0" err="1">
                <a:solidFill>
                  <a:srgbClr val="FF0000"/>
                </a:solidFill>
              </a:rPr>
              <a:t>representa</a:t>
            </a:r>
            <a:endParaRPr lang="en-US" altLang="en-US" sz="2000" dirty="0">
              <a:solidFill>
                <a:srgbClr val="FF0000"/>
              </a:solidFill>
            </a:endParaRP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214745" y="4953000"/>
            <a:ext cx="120738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6600"/>
                </a:solidFill>
              </a:rPr>
              <a:t>Escudo:</a:t>
            </a:r>
            <a:endParaRPr lang="en-US" altLang="en-US" sz="2000" dirty="0">
              <a:solidFill>
                <a:srgbClr val="006600"/>
              </a:solidFill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590800" y="2667000"/>
            <a:ext cx="6553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 err="1">
                <a:solidFill>
                  <a:srgbClr val="002060"/>
                </a:solidFill>
              </a:rPr>
              <a:t>las</a:t>
            </a:r>
            <a:r>
              <a:rPr lang="en-US" altLang="en-US" sz="2000" dirty="0">
                <a:solidFill>
                  <a:srgbClr val="002060"/>
                </a:solidFill>
              </a:rPr>
              <a:t> </a:t>
            </a:r>
            <a:r>
              <a:rPr lang="en-US" altLang="en-US" sz="2000" dirty="0" err="1">
                <a:solidFill>
                  <a:srgbClr val="002060"/>
                </a:solidFill>
              </a:rPr>
              <a:t>tres</a:t>
            </a:r>
            <a:r>
              <a:rPr lang="en-US" altLang="en-US" sz="2000" dirty="0">
                <a:solidFill>
                  <a:srgbClr val="002060"/>
                </a:solidFill>
              </a:rPr>
              <a:t> </a:t>
            </a:r>
            <a:r>
              <a:rPr lang="en-US" altLang="en-US" sz="2000" dirty="0" err="1">
                <a:solidFill>
                  <a:srgbClr val="002060"/>
                </a:solidFill>
              </a:rPr>
              <a:t>regiones</a:t>
            </a:r>
            <a:r>
              <a:rPr lang="en-US" altLang="en-US" sz="2000" dirty="0">
                <a:solidFill>
                  <a:srgbClr val="002060"/>
                </a:solidFill>
              </a:rPr>
              <a:t> del </a:t>
            </a:r>
            <a:r>
              <a:rPr lang="en-US" altLang="en-US" sz="2000" dirty="0" err="1">
                <a:solidFill>
                  <a:srgbClr val="002060"/>
                </a:solidFill>
              </a:rPr>
              <a:t>pais</a:t>
            </a:r>
            <a:r>
              <a:rPr lang="en-US" altLang="en-US" sz="2000" dirty="0">
                <a:solidFill>
                  <a:srgbClr val="002060"/>
                </a:solidFill>
              </a:rPr>
              <a:t>; el </a:t>
            </a:r>
            <a:r>
              <a:rPr lang="en-US" altLang="en-US" sz="2000" dirty="0" err="1">
                <a:solidFill>
                  <a:srgbClr val="002060"/>
                </a:solidFill>
              </a:rPr>
              <a:t>occidente</a:t>
            </a:r>
            <a:r>
              <a:rPr lang="en-US" altLang="en-US" sz="2000" dirty="0">
                <a:solidFill>
                  <a:srgbClr val="002060"/>
                </a:solidFill>
              </a:rPr>
              <a:t>, el </a:t>
            </a:r>
            <a:r>
              <a:rPr lang="en-US" altLang="en-US" sz="2000" dirty="0" err="1">
                <a:solidFill>
                  <a:srgbClr val="002060"/>
                </a:solidFill>
              </a:rPr>
              <a:t>centro</a:t>
            </a:r>
            <a:r>
              <a:rPr lang="en-US" altLang="en-US" sz="2000" dirty="0">
                <a:solidFill>
                  <a:srgbClr val="002060"/>
                </a:solidFill>
              </a:rPr>
              <a:t> y </a:t>
            </a:r>
            <a:r>
              <a:rPr lang="en-US" altLang="en-US" sz="2000" dirty="0" err="1">
                <a:solidFill>
                  <a:srgbClr val="002060"/>
                </a:solidFill>
              </a:rPr>
              <a:t>oriente</a:t>
            </a:r>
            <a:r>
              <a:rPr lang="en-US" altLang="en-US" sz="2000" dirty="0">
                <a:solidFill>
                  <a:srgbClr val="002060"/>
                </a:solidFill>
              </a:rPr>
              <a:t>. (the three regions of the country; the west, the center and the east)</a:t>
            </a:r>
            <a:endParaRPr lang="en-US" altLang="en-US" sz="1100" dirty="0">
              <a:solidFill>
                <a:srgbClr val="002060"/>
              </a:solidFill>
            </a:endParaRPr>
          </a:p>
        </p:txBody>
      </p:sp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2745803" y="3581400"/>
            <a:ext cx="6398197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FFFFFF"/>
                </a:solidFill>
              </a:rPr>
              <a:t>l</a:t>
            </a:r>
            <a:r>
              <a:rPr lang="en-US" altLang="en-US" sz="2000" dirty="0">
                <a:solidFill>
                  <a:srgbClr val="FFFFFF"/>
                </a:solidFill>
              </a:rPr>
              <a:t>a </a:t>
            </a:r>
            <a:r>
              <a:rPr lang="en-US" altLang="en-US" sz="2000" dirty="0" err="1">
                <a:solidFill>
                  <a:srgbClr val="FFFFFF"/>
                </a:solidFill>
              </a:rPr>
              <a:t>pureza</a:t>
            </a:r>
            <a:r>
              <a:rPr lang="en-US" altLang="en-US" sz="2000" dirty="0">
                <a:solidFill>
                  <a:srgbClr val="FFFFFF"/>
                </a:solidFill>
              </a:rPr>
              <a:t> y la </a:t>
            </a:r>
            <a:r>
              <a:rPr lang="en-US" altLang="en-US" sz="2000" dirty="0" err="1">
                <a:solidFill>
                  <a:srgbClr val="FFFFFF"/>
                </a:solidFill>
              </a:rPr>
              <a:t>virtud</a:t>
            </a:r>
            <a:r>
              <a:rPr lang="en-US" altLang="en-US" sz="2000" dirty="0">
                <a:solidFill>
                  <a:srgbClr val="FFFFFF"/>
                </a:solidFill>
              </a:rPr>
              <a:t> del pueblo </a:t>
            </a:r>
            <a:r>
              <a:rPr lang="en-US" altLang="en-US" sz="2000" dirty="0" err="1">
                <a:solidFill>
                  <a:srgbClr val="FFFFFF"/>
                </a:solidFill>
              </a:rPr>
              <a:t>cubano</a:t>
            </a:r>
            <a:r>
              <a:rPr lang="en-US" altLang="en-US" sz="2000" dirty="0">
                <a:solidFill>
                  <a:srgbClr val="FFFFFF"/>
                </a:solidFill>
              </a:rPr>
              <a:t>. </a:t>
            </a:r>
            <a:r>
              <a:rPr lang="en-US" altLang="en-US" sz="2000" i="1" dirty="0">
                <a:solidFill>
                  <a:srgbClr val="FFFFFF"/>
                </a:solidFill>
              </a:rPr>
              <a:t>(the purity and virtue of the </a:t>
            </a:r>
            <a:r>
              <a:rPr lang="en-US" altLang="en-US" sz="2000" i="1" dirty="0" err="1">
                <a:solidFill>
                  <a:srgbClr val="FFFFFF"/>
                </a:solidFill>
              </a:rPr>
              <a:t>cuban</a:t>
            </a:r>
            <a:r>
              <a:rPr lang="en-US" altLang="en-US" sz="2000" i="1" dirty="0">
                <a:solidFill>
                  <a:srgbClr val="FFFFFF"/>
                </a:solidFill>
              </a:rPr>
              <a:t> people)</a:t>
            </a:r>
            <a:endParaRPr lang="en-US" altLang="en-US" sz="2000" dirty="0">
              <a:solidFill>
                <a:srgbClr val="FFFFFF"/>
              </a:solidFill>
            </a:endParaRP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2514600" y="4343400"/>
            <a:ext cx="6383799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FF0000"/>
                </a:solidFill>
              </a:rPr>
              <a:t>La </a:t>
            </a:r>
            <a:r>
              <a:rPr lang="en-US" altLang="en-US" sz="2000" dirty="0" err="1">
                <a:solidFill>
                  <a:srgbClr val="FF0000"/>
                </a:solidFill>
              </a:rPr>
              <a:t>sangre</a:t>
            </a:r>
            <a:r>
              <a:rPr lang="en-US" altLang="en-US" sz="2000" dirty="0">
                <a:solidFill>
                  <a:srgbClr val="FF0000"/>
                </a:solidFill>
              </a:rPr>
              <a:t> </a:t>
            </a:r>
            <a:r>
              <a:rPr lang="en-US" altLang="en-US" sz="2000" dirty="0" err="1">
                <a:solidFill>
                  <a:srgbClr val="FF0000"/>
                </a:solidFill>
              </a:rPr>
              <a:t>derramada</a:t>
            </a:r>
            <a:r>
              <a:rPr lang="en-US" altLang="en-US" sz="2000" dirty="0">
                <a:solidFill>
                  <a:srgbClr val="FF0000"/>
                </a:solidFill>
              </a:rPr>
              <a:t> </a:t>
            </a:r>
            <a:r>
              <a:rPr lang="en-US" altLang="en-US" sz="2000" dirty="0" err="1">
                <a:solidFill>
                  <a:srgbClr val="FF0000"/>
                </a:solidFill>
              </a:rPr>
              <a:t>por</a:t>
            </a:r>
            <a:r>
              <a:rPr lang="en-US" altLang="en-US" sz="2000" dirty="0">
                <a:solidFill>
                  <a:srgbClr val="FF0000"/>
                </a:solidFill>
              </a:rPr>
              <a:t> </a:t>
            </a:r>
            <a:r>
              <a:rPr lang="en-US" altLang="en-US" sz="2000" dirty="0" err="1">
                <a:solidFill>
                  <a:srgbClr val="FF0000"/>
                </a:solidFill>
              </a:rPr>
              <a:t>sus</a:t>
            </a:r>
            <a:r>
              <a:rPr lang="en-US" altLang="en-US" sz="2000" dirty="0">
                <a:solidFill>
                  <a:srgbClr val="FF0000"/>
                </a:solidFill>
              </a:rPr>
              <a:t> </a:t>
            </a:r>
            <a:r>
              <a:rPr lang="en-US" altLang="en-US" sz="2000" dirty="0" err="1">
                <a:solidFill>
                  <a:srgbClr val="FF0000"/>
                </a:solidFill>
              </a:rPr>
              <a:t>libertadores</a:t>
            </a:r>
            <a:r>
              <a:rPr lang="en-US" altLang="en-US" sz="2000" dirty="0">
                <a:solidFill>
                  <a:srgbClr val="FF0000"/>
                </a:solidFill>
              </a:rPr>
              <a:t>. </a:t>
            </a:r>
            <a:r>
              <a:rPr lang="en-US" altLang="en-US" sz="2000" i="1" dirty="0">
                <a:solidFill>
                  <a:srgbClr val="FF0000"/>
                </a:solidFill>
              </a:rPr>
              <a:t>(the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i="1" dirty="0">
                <a:solidFill>
                  <a:srgbClr val="FF0000"/>
                </a:solidFill>
              </a:rPr>
              <a:t>b</a:t>
            </a:r>
            <a:r>
              <a:rPr lang="en-US" altLang="en-US" sz="2000" i="1" dirty="0">
                <a:solidFill>
                  <a:srgbClr val="FF0000"/>
                </a:solidFill>
              </a:rPr>
              <a:t>lood spilt by its liberators)</a:t>
            </a:r>
            <a:endParaRPr lang="en-US" altLang="en-US" sz="2000" dirty="0">
              <a:solidFill>
                <a:srgbClr val="FF0000"/>
              </a:solidFill>
            </a:endParaRPr>
          </a:p>
        </p:txBody>
      </p:sp>
      <p:sp>
        <p:nvSpPr>
          <p:cNvPr id="18" name="Text Box 8"/>
          <p:cNvSpPr txBox="1">
            <a:spLocks noChangeArrowheads="1"/>
          </p:cNvSpPr>
          <p:nvPr/>
        </p:nvSpPr>
        <p:spPr bwMode="auto">
          <a:xfrm>
            <a:off x="1295400" y="4953000"/>
            <a:ext cx="7696200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6600"/>
                </a:solidFill>
              </a:rPr>
              <a:t>El </a:t>
            </a:r>
            <a:r>
              <a:rPr lang="en-US" altLang="en-US" sz="2000" dirty="0" err="1">
                <a:solidFill>
                  <a:srgbClr val="006600"/>
                </a:solidFill>
              </a:rPr>
              <a:t>triangulo</a:t>
            </a:r>
            <a:r>
              <a:rPr lang="en-US" altLang="en-US" sz="2000" dirty="0">
                <a:solidFill>
                  <a:srgbClr val="006600"/>
                </a:solidFill>
              </a:rPr>
              <a:t> </a:t>
            </a:r>
            <a:r>
              <a:rPr lang="en-US" altLang="en-US" sz="2000" dirty="0" err="1">
                <a:solidFill>
                  <a:srgbClr val="006600"/>
                </a:solidFill>
              </a:rPr>
              <a:t>representa</a:t>
            </a:r>
            <a:r>
              <a:rPr lang="en-US" altLang="en-US" sz="2000" dirty="0">
                <a:solidFill>
                  <a:srgbClr val="006600"/>
                </a:solidFill>
              </a:rPr>
              <a:t> la </a:t>
            </a:r>
            <a:r>
              <a:rPr lang="en-US" altLang="en-US" sz="2000" dirty="0" err="1">
                <a:solidFill>
                  <a:srgbClr val="006600"/>
                </a:solidFill>
              </a:rPr>
              <a:t>libertad</a:t>
            </a:r>
            <a:r>
              <a:rPr lang="en-US" altLang="en-US" sz="2000" dirty="0">
                <a:solidFill>
                  <a:srgbClr val="006600"/>
                </a:solidFill>
              </a:rPr>
              <a:t>, la </a:t>
            </a:r>
            <a:r>
              <a:rPr lang="en-US" altLang="en-US" sz="2000" dirty="0" err="1">
                <a:solidFill>
                  <a:srgbClr val="006600"/>
                </a:solidFill>
              </a:rPr>
              <a:t>igualdad</a:t>
            </a:r>
            <a:r>
              <a:rPr lang="en-US" altLang="en-US" sz="2000" dirty="0">
                <a:solidFill>
                  <a:srgbClr val="006600"/>
                </a:solidFill>
              </a:rPr>
              <a:t> y la </a:t>
            </a:r>
            <a:r>
              <a:rPr lang="en-US" altLang="en-US" sz="2000" dirty="0" err="1">
                <a:solidFill>
                  <a:srgbClr val="006600"/>
                </a:solidFill>
              </a:rPr>
              <a:t>fraternidad</a:t>
            </a:r>
            <a:r>
              <a:rPr lang="en-US" altLang="en-US" sz="2000" dirty="0">
                <a:solidFill>
                  <a:srgbClr val="006600"/>
                </a:solidFill>
              </a:rPr>
              <a:t>. La </a:t>
            </a:r>
            <a:r>
              <a:rPr lang="en-US" altLang="en-US" sz="2000" dirty="0" err="1">
                <a:solidFill>
                  <a:srgbClr val="006600"/>
                </a:solidFill>
              </a:rPr>
              <a:t>estrella</a:t>
            </a:r>
            <a:r>
              <a:rPr lang="en-US" altLang="en-US" sz="2000" dirty="0">
                <a:solidFill>
                  <a:srgbClr val="006600"/>
                </a:solidFill>
              </a:rPr>
              <a:t> </a:t>
            </a:r>
            <a:r>
              <a:rPr lang="en-US" altLang="en-US" sz="2000" dirty="0" err="1">
                <a:solidFill>
                  <a:srgbClr val="006600"/>
                </a:solidFill>
              </a:rPr>
              <a:t>representa</a:t>
            </a:r>
            <a:r>
              <a:rPr lang="en-US" altLang="en-US" sz="2000" dirty="0">
                <a:solidFill>
                  <a:srgbClr val="006600"/>
                </a:solidFill>
              </a:rPr>
              <a:t> la </a:t>
            </a:r>
            <a:r>
              <a:rPr lang="en-US" altLang="en-US" sz="2000" dirty="0" err="1">
                <a:solidFill>
                  <a:srgbClr val="006600"/>
                </a:solidFill>
              </a:rPr>
              <a:t>republica</a:t>
            </a:r>
            <a:r>
              <a:rPr lang="en-US" altLang="en-US" sz="2000" dirty="0">
                <a:solidFill>
                  <a:srgbClr val="006600"/>
                </a:solidFill>
              </a:rPr>
              <a:t> </a:t>
            </a:r>
            <a:r>
              <a:rPr lang="en-US" altLang="en-US" sz="2000" dirty="0" err="1">
                <a:solidFill>
                  <a:srgbClr val="006600"/>
                </a:solidFill>
              </a:rPr>
              <a:t>libre</a:t>
            </a:r>
            <a:r>
              <a:rPr lang="en-US" altLang="en-US" sz="2000" dirty="0">
                <a:solidFill>
                  <a:srgbClr val="006600"/>
                </a:solidFill>
              </a:rPr>
              <a:t>, </a:t>
            </a:r>
            <a:r>
              <a:rPr lang="en-US" altLang="en-US" sz="2000" dirty="0" err="1">
                <a:solidFill>
                  <a:srgbClr val="006600"/>
                </a:solidFill>
              </a:rPr>
              <a:t>independiente</a:t>
            </a:r>
            <a:r>
              <a:rPr lang="en-US" altLang="en-US" sz="2000" dirty="0">
                <a:solidFill>
                  <a:srgbClr val="006600"/>
                </a:solidFill>
              </a:rPr>
              <a:t> </a:t>
            </a:r>
            <a:r>
              <a:rPr lang="en-US" altLang="en-US" sz="2000" dirty="0">
                <a:solidFill>
                  <a:srgbClr val="006600"/>
                </a:solidFill>
              </a:rPr>
              <a:t>y </a:t>
            </a:r>
            <a:r>
              <a:rPr lang="en-US" altLang="en-US" sz="2000" dirty="0" err="1">
                <a:solidFill>
                  <a:srgbClr val="006600"/>
                </a:solidFill>
              </a:rPr>
              <a:t>soberana</a:t>
            </a:r>
            <a:r>
              <a:rPr lang="en-US" altLang="en-US" sz="2000" dirty="0">
                <a:solidFill>
                  <a:srgbClr val="006600"/>
                </a:solidFill>
              </a:rPr>
              <a:t> y la </a:t>
            </a:r>
            <a:r>
              <a:rPr lang="en-US" altLang="en-US" sz="2000" dirty="0" err="1">
                <a:solidFill>
                  <a:srgbClr val="006600"/>
                </a:solidFill>
              </a:rPr>
              <a:t>unidad</a:t>
            </a:r>
            <a:r>
              <a:rPr lang="en-US" altLang="en-US" sz="2000" dirty="0">
                <a:solidFill>
                  <a:srgbClr val="006600"/>
                </a:solidFill>
              </a:rPr>
              <a:t> de los </a:t>
            </a:r>
            <a:r>
              <a:rPr lang="en-US" altLang="en-US" sz="2000" dirty="0" err="1">
                <a:solidFill>
                  <a:srgbClr val="006600"/>
                </a:solidFill>
              </a:rPr>
              <a:t>cubanos</a:t>
            </a:r>
            <a:r>
              <a:rPr lang="en-US" altLang="en-US" sz="2000" dirty="0">
                <a:solidFill>
                  <a:srgbClr val="006600"/>
                </a:solidFill>
              </a:rPr>
              <a:t>.</a:t>
            </a:r>
            <a:r>
              <a:rPr lang="en-US" altLang="en-US" sz="2000" i="1" dirty="0">
                <a:solidFill>
                  <a:srgbClr val="006600"/>
                </a:solidFill>
              </a:rPr>
              <a:t>(the triangle represents liberty, equality and fraternity. The star represents a free, independent and sovereign republic and the unity of the Cuban people.</a:t>
            </a:r>
            <a:endParaRPr lang="en-US" altLang="en-US" sz="2000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7351677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utoUpdateAnimBg="0"/>
      <p:bldP spid="16" grpId="0"/>
      <p:bldP spid="17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WordArt 5"/>
          <p:cNvSpPr>
            <a:spLocks noChangeArrowheads="1" noChangeShapeType="1" noTextEdit="1"/>
          </p:cNvSpPr>
          <p:nvPr/>
        </p:nvSpPr>
        <p:spPr bwMode="auto">
          <a:xfrm>
            <a:off x="0" y="152400"/>
            <a:ext cx="4876800" cy="1524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La </a:t>
            </a:r>
            <a:r>
              <a:rPr lang="en-US" sz="3600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República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669900"/>
              </a:solidFill>
              <a:effectLst>
                <a:outerShdw dist="63500" dir="3187806" algn="ctr" rotWithShape="0">
                  <a:srgbClr val="808080"/>
                </a:outerShdw>
              </a:effectLst>
              <a:latin typeface="Forte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Dominicana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669900"/>
              </a:solidFill>
              <a:effectLst>
                <a:outerShdw dist="63500" dir="3187806" algn="ctr" rotWithShape="0">
                  <a:srgbClr val="808080"/>
                </a:outerShdw>
              </a:effectLst>
              <a:latin typeface="Forte"/>
            </a:endParaRPr>
          </a:p>
        </p:txBody>
      </p:sp>
      <p:pic>
        <p:nvPicPr>
          <p:cNvPr id="24585" name="Picture 9" descr="ANd9GcTv-VTFb1U8EHs8UhhgusMyIUdQCDVEYMbfV-raciLGnFCL1vjM9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9016" y="1"/>
            <a:ext cx="2684322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228600" y="1676400"/>
            <a:ext cx="160114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FFFFFF"/>
                </a:solidFill>
              </a:rPr>
              <a:t>Bandera:</a:t>
            </a:r>
            <a:endParaRPr lang="en-US" altLang="en-US" sz="2400" dirty="0">
              <a:solidFill>
                <a:srgbClr val="FFFFFF"/>
              </a:solidFill>
            </a:endParaRP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1981200" y="1676400"/>
            <a:ext cx="667997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FFFFFF"/>
                </a:solidFill>
              </a:rPr>
              <a:t>Los </a:t>
            </a:r>
            <a:r>
              <a:rPr lang="en-US" altLang="en-US" sz="2400" dirty="0" err="1">
                <a:solidFill>
                  <a:srgbClr val="FFFFFF"/>
                </a:solidFill>
              </a:rPr>
              <a:t>colores</a:t>
            </a:r>
            <a:r>
              <a:rPr lang="en-US" altLang="en-US" sz="2400" dirty="0">
                <a:solidFill>
                  <a:srgbClr val="FFFFFF"/>
                </a:solidFill>
              </a:rPr>
              <a:t> de la </a:t>
            </a:r>
            <a:r>
              <a:rPr lang="en-US" altLang="en-US" sz="2400" dirty="0" err="1">
                <a:solidFill>
                  <a:srgbClr val="FFFFFF"/>
                </a:solidFill>
              </a:rPr>
              <a:t>bandera</a:t>
            </a:r>
            <a:r>
              <a:rPr lang="en-US" altLang="en-US" sz="2400" dirty="0">
                <a:solidFill>
                  <a:srgbClr val="FFFFFF"/>
                </a:solidFill>
              </a:rPr>
              <a:t> de La </a:t>
            </a:r>
            <a:r>
              <a:rPr lang="en-US" altLang="en-US" sz="2400" dirty="0" err="1">
                <a:solidFill>
                  <a:srgbClr val="FFFFFF"/>
                </a:solidFill>
              </a:rPr>
              <a:t>Republica</a:t>
            </a:r>
            <a:endParaRPr lang="en-US" altLang="en-US" sz="2400" dirty="0">
              <a:solidFill>
                <a:srgbClr val="FFFFFF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err="1">
                <a:solidFill>
                  <a:srgbClr val="FFFFFF"/>
                </a:solidFill>
              </a:rPr>
              <a:t>Dominicana</a:t>
            </a:r>
            <a:r>
              <a:rPr lang="en-US" altLang="en-US" sz="2400" dirty="0">
                <a:solidFill>
                  <a:srgbClr val="FFFFFF"/>
                </a:solidFill>
              </a:rPr>
              <a:t> son </a:t>
            </a:r>
            <a:r>
              <a:rPr lang="en-US" altLang="en-US" sz="2400" dirty="0" err="1">
                <a:solidFill>
                  <a:srgbClr val="FFFFFF"/>
                </a:solidFill>
              </a:rPr>
              <a:t>rojo</a:t>
            </a:r>
            <a:r>
              <a:rPr lang="en-US" altLang="en-US" sz="2400" dirty="0">
                <a:solidFill>
                  <a:srgbClr val="FFFFFF"/>
                </a:solidFill>
              </a:rPr>
              <a:t>, </a:t>
            </a:r>
            <a:r>
              <a:rPr lang="en-US" altLang="en-US" sz="2400" dirty="0" err="1">
                <a:solidFill>
                  <a:srgbClr val="FFFFFF"/>
                </a:solidFill>
              </a:rPr>
              <a:t>azul</a:t>
            </a:r>
            <a:r>
              <a:rPr lang="en-US" altLang="en-US" sz="2400" dirty="0">
                <a:solidFill>
                  <a:srgbClr val="FFFFFF"/>
                </a:solidFill>
              </a:rPr>
              <a:t> y </a:t>
            </a:r>
            <a:r>
              <a:rPr lang="en-US" altLang="en-US" sz="2400" dirty="0" err="1">
                <a:solidFill>
                  <a:srgbClr val="FFFFFF"/>
                </a:solidFill>
              </a:rPr>
              <a:t>blanco</a:t>
            </a:r>
            <a:r>
              <a:rPr lang="en-US" altLang="en-US" sz="2400" dirty="0">
                <a:solidFill>
                  <a:srgbClr val="FFFFFF"/>
                </a:solidFill>
              </a:rPr>
              <a:t>. </a:t>
            </a:r>
            <a:endParaRPr lang="en-US" altLang="en-US" sz="2400" dirty="0">
              <a:solidFill>
                <a:srgbClr val="FFFFFF"/>
              </a:solidFill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0" y="2438400"/>
            <a:ext cx="2895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2060"/>
                </a:solidFill>
              </a:rPr>
              <a:t>El </a:t>
            </a:r>
            <a:r>
              <a:rPr lang="en-US" altLang="en-US" sz="2000" dirty="0" err="1">
                <a:solidFill>
                  <a:srgbClr val="002060"/>
                </a:solidFill>
              </a:rPr>
              <a:t>azul</a:t>
            </a:r>
            <a:r>
              <a:rPr lang="en-US" altLang="en-US" sz="2000" dirty="0">
                <a:solidFill>
                  <a:srgbClr val="002060"/>
                </a:solidFill>
              </a:rPr>
              <a:t> </a:t>
            </a:r>
            <a:r>
              <a:rPr lang="en-US" altLang="en-US" sz="2000" dirty="0" err="1">
                <a:solidFill>
                  <a:srgbClr val="002060"/>
                </a:solidFill>
              </a:rPr>
              <a:t>representa</a:t>
            </a:r>
            <a:endParaRPr lang="en-US" altLang="en-US" sz="1100" dirty="0">
              <a:solidFill>
                <a:srgbClr val="002060"/>
              </a:solidFill>
            </a:endParaRPr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0" y="2971800"/>
            <a:ext cx="281679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FFFFFF"/>
                </a:solidFill>
              </a:rPr>
              <a:t>El </a:t>
            </a:r>
            <a:r>
              <a:rPr lang="en-US" altLang="en-US" sz="2000" dirty="0" err="1">
                <a:solidFill>
                  <a:srgbClr val="FFFFFF"/>
                </a:solidFill>
              </a:rPr>
              <a:t>blanco</a:t>
            </a:r>
            <a:r>
              <a:rPr lang="en-US" altLang="en-US" sz="2000" dirty="0">
                <a:solidFill>
                  <a:srgbClr val="FFFFFF"/>
                </a:solidFill>
              </a:rPr>
              <a:t> </a:t>
            </a:r>
            <a:r>
              <a:rPr lang="en-US" altLang="en-US" sz="2000" dirty="0" err="1">
                <a:solidFill>
                  <a:srgbClr val="FFFFFF"/>
                </a:solidFill>
              </a:rPr>
              <a:t>representa</a:t>
            </a:r>
            <a:endParaRPr lang="en-US" altLang="en-US" sz="2000" dirty="0">
              <a:solidFill>
                <a:srgbClr val="FFFFFF"/>
              </a:solidFill>
            </a:endParaRP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152400" y="3886200"/>
            <a:ext cx="248978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FF0000"/>
                </a:solidFill>
              </a:rPr>
              <a:t>El </a:t>
            </a:r>
            <a:r>
              <a:rPr lang="en-US" altLang="en-US" sz="2000" dirty="0" err="1">
                <a:solidFill>
                  <a:srgbClr val="FF0000"/>
                </a:solidFill>
              </a:rPr>
              <a:t>rojo</a:t>
            </a:r>
            <a:r>
              <a:rPr lang="en-US" altLang="en-US" sz="2000" dirty="0">
                <a:solidFill>
                  <a:srgbClr val="FF0000"/>
                </a:solidFill>
              </a:rPr>
              <a:t> </a:t>
            </a:r>
            <a:r>
              <a:rPr lang="en-US" altLang="en-US" sz="2000" dirty="0" err="1">
                <a:solidFill>
                  <a:srgbClr val="FF0000"/>
                </a:solidFill>
              </a:rPr>
              <a:t>representa</a:t>
            </a:r>
            <a:endParaRPr lang="en-US" altLang="en-US" sz="2000" dirty="0">
              <a:solidFill>
                <a:srgbClr val="FF0000"/>
              </a:solidFill>
            </a:endParaRP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240418" y="4572000"/>
            <a:ext cx="120738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6600"/>
                </a:solidFill>
              </a:rPr>
              <a:t>Escudo:</a:t>
            </a:r>
            <a:endParaRPr lang="en-US" altLang="en-US" sz="2000" dirty="0">
              <a:solidFill>
                <a:srgbClr val="006600"/>
              </a:solidFill>
            </a:endParaRPr>
          </a:p>
        </p:txBody>
      </p: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2667000" y="2416314"/>
            <a:ext cx="64770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2060"/>
                </a:solidFill>
              </a:rPr>
              <a:t>el </a:t>
            </a:r>
            <a:r>
              <a:rPr lang="en-US" altLang="en-US" sz="2000" dirty="0" err="1">
                <a:solidFill>
                  <a:srgbClr val="002060"/>
                </a:solidFill>
              </a:rPr>
              <a:t>progreso</a:t>
            </a:r>
            <a:r>
              <a:rPr lang="en-US" altLang="en-US" sz="2000" dirty="0">
                <a:solidFill>
                  <a:srgbClr val="002060"/>
                </a:solidFill>
              </a:rPr>
              <a:t> y la </a:t>
            </a:r>
            <a:r>
              <a:rPr lang="en-US" altLang="en-US" sz="2000" dirty="0" err="1">
                <a:solidFill>
                  <a:srgbClr val="002060"/>
                </a:solidFill>
              </a:rPr>
              <a:t>libertad</a:t>
            </a:r>
            <a:r>
              <a:rPr lang="en-US" altLang="en-US" sz="2000" dirty="0">
                <a:solidFill>
                  <a:srgbClr val="002060"/>
                </a:solidFill>
              </a:rPr>
              <a:t>. </a:t>
            </a:r>
            <a:r>
              <a:rPr lang="en-US" altLang="en-US" sz="2000" i="1" dirty="0">
                <a:solidFill>
                  <a:srgbClr val="002060"/>
                </a:solidFill>
              </a:rPr>
              <a:t>(represents progress and liberty)</a:t>
            </a:r>
            <a:endParaRPr lang="en-US" altLang="en-US" sz="1100" dirty="0">
              <a:solidFill>
                <a:srgbClr val="002060"/>
              </a:solidFill>
            </a:endParaRP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2822003" y="3022937"/>
            <a:ext cx="6321997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FFFFFF"/>
                </a:solidFill>
              </a:rPr>
              <a:t>La </a:t>
            </a:r>
            <a:r>
              <a:rPr lang="en-US" altLang="en-US" sz="2000" dirty="0" err="1">
                <a:solidFill>
                  <a:srgbClr val="FFFFFF"/>
                </a:solidFill>
              </a:rPr>
              <a:t>paz</a:t>
            </a:r>
            <a:r>
              <a:rPr lang="en-US" altLang="en-US" sz="2000" dirty="0">
                <a:solidFill>
                  <a:srgbClr val="FFFFFF"/>
                </a:solidFill>
              </a:rPr>
              <a:t> y la union de los </a:t>
            </a:r>
            <a:r>
              <a:rPr lang="en-US" altLang="en-US" sz="2000" dirty="0" err="1">
                <a:solidFill>
                  <a:srgbClr val="FFFFFF"/>
                </a:solidFill>
              </a:rPr>
              <a:t>dominicanos</a:t>
            </a:r>
            <a:r>
              <a:rPr lang="en-US" altLang="en-US" sz="2000" dirty="0">
                <a:solidFill>
                  <a:srgbClr val="FFFFFF"/>
                </a:solidFill>
              </a:rPr>
              <a:t>. </a:t>
            </a:r>
            <a:r>
              <a:rPr lang="en-US" altLang="en-US" sz="2000" i="1" dirty="0">
                <a:solidFill>
                  <a:srgbClr val="FFFFFF"/>
                </a:solidFill>
              </a:rPr>
              <a:t>(represents peace and the union of the </a:t>
            </a:r>
            <a:r>
              <a:rPr lang="en-US" altLang="en-US" sz="2000" i="1" dirty="0" err="1">
                <a:solidFill>
                  <a:srgbClr val="FFFFFF"/>
                </a:solidFill>
              </a:rPr>
              <a:t>dominican</a:t>
            </a:r>
            <a:r>
              <a:rPr lang="en-US" altLang="en-US" sz="2000" i="1" dirty="0">
                <a:solidFill>
                  <a:srgbClr val="FFFFFF"/>
                </a:solidFill>
              </a:rPr>
              <a:t> people)</a:t>
            </a:r>
            <a:endParaRPr lang="en-US" altLang="en-US" sz="2000" dirty="0">
              <a:solidFill>
                <a:srgbClr val="FFFFFF"/>
              </a:solidFill>
            </a:endParaRPr>
          </a:p>
        </p:txBody>
      </p:sp>
      <p:sp>
        <p:nvSpPr>
          <p:cNvPr id="18" name="Text Box 10"/>
          <p:cNvSpPr txBox="1">
            <a:spLocks noChangeArrowheads="1"/>
          </p:cNvSpPr>
          <p:nvPr/>
        </p:nvSpPr>
        <p:spPr bwMode="auto">
          <a:xfrm>
            <a:off x="2539416" y="3886200"/>
            <a:ext cx="6604584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FF0000"/>
                </a:solidFill>
              </a:rPr>
              <a:t>La </a:t>
            </a:r>
            <a:r>
              <a:rPr lang="en-US" altLang="en-US" sz="2000" dirty="0" err="1">
                <a:solidFill>
                  <a:srgbClr val="FF0000"/>
                </a:solidFill>
              </a:rPr>
              <a:t>sangre</a:t>
            </a:r>
            <a:r>
              <a:rPr lang="en-US" altLang="en-US" sz="2000" dirty="0">
                <a:solidFill>
                  <a:srgbClr val="FF0000"/>
                </a:solidFill>
              </a:rPr>
              <a:t> </a:t>
            </a:r>
            <a:r>
              <a:rPr lang="en-US" altLang="en-US" sz="2000" dirty="0" err="1">
                <a:solidFill>
                  <a:srgbClr val="FF0000"/>
                </a:solidFill>
              </a:rPr>
              <a:t>derramada</a:t>
            </a:r>
            <a:r>
              <a:rPr lang="en-US" altLang="en-US" sz="2000" dirty="0">
                <a:solidFill>
                  <a:srgbClr val="FF0000"/>
                </a:solidFill>
              </a:rPr>
              <a:t> </a:t>
            </a:r>
            <a:r>
              <a:rPr lang="en-US" altLang="en-US" sz="2000" dirty="0" err="1">
                <a:solidFill>
                  <a:srgbClr val="FF0000"/>
                </a:solidFill>
              </a:rPr>
              <a:t>por</a:t>
            </a:r>
            <a:r>
              <a:rPr lang="en-US" altLang="en-US" sz="2000" dirty="0">
                <a:solidFill>
                  <a:srgbClr val="FF0000"/>
                </a:solidFill>
              </a:rPr>
              <a:t> </a:t>
            </a:r>
            <a:r>
              <a:rPr lang="en-US" altLang="en-US" sz="2000" dirty="0" err="1">
                <a:solidFill>
                  <a:srgbClr val="FF0000"/>
                </a:solidFill>
              </a:rPr>
              <a:t>sus</a:t>
            </a:r>
            <a:r>
              <a:rPr lang="en-US" altLang="en-US" sz="2000" dirty="0">
                <a:solidFill>
                  <a:srgbClr val="FF0000"/>
                </a:solidFill>
              </a:rPr>
              <a:t> </a:t>
            </a:r>
            <a:r>
              <a:rPr lang="en-US" altLang="en-US" sz="2000" dirty="0" err="1">
                <a:solidFill>
                  <a:srgbClr val="FF0000"/>
                </a:solidFill>
              </a:rPr>
              <a:t>libertadores</a:t>
            </a:r>
            <a:r>
              <a:rPr lang="en-US" altLang="en-US" sz="2000" dirty="0">
                <a:solidFill>
                  <a:srgbClr val="FF0000"/>
                </a:solidFill>
              </a:rPr>
              <a:t>. </a:t>
            </a:r>
            <a:r>
              <a:rPr lang="en-US" altLang="en-US" sz="2000" i="1" dirty="0">
                <a:solidFill>
                  <a:srgbClr val="FF0000"/>
                </a:solidFill>
              </a:rPr>
              <a:t>(represents the blood spilt by its liberators)</a:t>
            </a:r>
            <a:endParaRPr lang="en-US" altLang="en-US" sz="2000" dirty="0">
              <a:solidFill>
                <a:srgbClr val="FF0000"/>
              </a:solidFill>
            </a:endParaRPr>
          </a:p>
        </p:txBody>
      </p:sp>
      <p:sp>
        <p:nvSpPr>
          <p:cNvPr id="19" name="Text Box 8"/>
          <p:cNvSpPr txBox="1">
            <a:spLocks noChangeArrowheads="1"/>
          </p:cNvSpPr>
          <p:nvPr/>
        </p:nvSpPr>
        <p:spPr bwMode="auto">
          <a:xfrm>
            <a:off x="1459619" y="4572000"/>
            <a:ext cx="7684382" cy="224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6600"/>
                </a:solidFill>
              </a:rPr>
              <a:t>La </a:t>
            </a:r>
            <a:r>
              <a:rPr lang="en-US" altLang="en-US" sz="2000" dirty="0" err="1">
                <a:solidFill>
                  <a:srgbClr val="006600"/>
                </a:solidFill>
              </a:rPr>
              <a:t>cruz</a:t>
            </a:r>
            <a:r>
              <a:rPr lang="en-US" altLang="en-US" sz="2000" dirty="0">
                <a:solidFill>
                  <a:srgbClr val="006600"/>
                </a:solidFill>
              </a:rPr>
              <a:t> </a:t>
            </a:r>
            <a:r>
              <a:rPr lang="en-US" altLang="en-US" sz="2000" dirty="0" err="1">
                <a:solidFill>
                  <a:srgbClr val="006600"/>
                </a:solidFill>
              </a:rPr>
              <a:t>blanca</a:t>
            </a:r>
            <a:r>
              <a:rPr lang="en-US" altLang="en-US" sz="2000" dirty="0">
                <a:solidFill>
                  <a:srgbClr val="006600"/>
                </a:solidFill>
              </a:rPr>
              <a:t> </a:t>
            </a:r>
            <a:r>
              <a:rPr lang="en-US" altLang="en-US" sz="2000" dirty="0" err="1">
                <a:solidFill>
                  <a:srgbClr val="006600"/>
                </a:solidFill>
              </a:rPr>
              <a:t>representa</a:t>
            </a:r>
            <a:r>
              <a:rPr lang="en-US" altLang="en-US" sz="2000" dirty="0">
                <a:solidFill>
                  <a:srgbClr val="006600"/>
                </a:solidFill>
              </a:rPr>
              <a:t> la </a:t>
            </a:r>
            <a:r>
              <a:rPr lang="en-US" altLang="en-US" sz="2000" dirty="0" err="1">
                <a:solidFill>
                  <a:srgbClr val="006600"/>
                </a:solidFill>
              </a:rPr>
              <a:t>lucha</a:t>
            </a:r>
            <a:r>
              <a:rPr lang="en-US" altLang="en-US" sz="2000" dirty="0">
                <a:solidFill>
                  <a:srgbClr val="006600"/>
                </a:solidFill>
              </a:rPr>
              <a:t> </a:t>
            </a:r>
            <a:r>
              <a:rPr lang="en-US" altLang="en-US" sz="2000" dirty="0" err="1">
                <a:solidFill>
                  <a:srgbClr val="006600"/>
                </a:solidFill>
              </a:rPr>
              <a:t>para</a:t>
            </a:r>
            <a:r>
              <a:rPr lang="en-US" altLang="en-US" sz="2000" dirty="0">
                <a:solidFill>
                  <a:srgbClr val="006600"/>
                </a:solidFill>
              </a:rPr>
              <a:t> la </a:t>
            </a:r>
            <a:r>
              <a:rPr lang="en-US" altLang="en-US" sz="2000" dirty="0" err="1">
                <a:solidFill>
                  <a:srgbClr val="006600"/>
                </a:solidFill>
              </a:rPr>
              <a:t>libertad</a:t>
            </a:r>
            <a:r>
              <a:rPr lang="en-US" altLang="en-US" sz="2000" dirty="0">
                <a:solidFill>
                  <a:srgbClr val="006600"/>
                </a:solidFill>
              </a:rPr>
              <a:t> del </a:t>
            </a:r>
            <a:r>
              <a:rPr lang="en-US" altLang="en-US" sz="2000" dirty="0" err="1">
                <a:solidFill>
                  <a:srgbClr val="006600"/>
                </a:solidFill>
              </a:rPr>
              <a:t>pais</a:t>
            </a:r>
            <a:r>
              <a:rPr lang="en-US" altLang="en-US" sz="2000" dirty="0">
                <a:solidFill>
                  <a:srgbClr val="006600"/>
                </a:solidFill>
              </a:rPr>
              <a:t>. </a:t>
            </a:r>
            <a:r>
              <a:rPr lang="en-US" altLang="en-US" sz="2000" dirty="0" err="1">
                <a:solidFill>
                  <a:srgbClr val="006600"/>
                </a:solidFill>
              </a:rPr>
              <a:t>Tiene</a:t>
            </a:r>
            <a:r>
              <a:rPr lang="en-US" altLang="en-US" sz="2000" dirty="0">
                <a:solidFill>
                  <a:srgbClr val="006600"/>
                </a:solidFill>
              </a:rPr>
              <a:t> </a:t>
            </a:r>
            <a:r>
              <a:rPr lang="en-US" altLang="en-US" sz="2000" dirty="0" err="1">
                <a:solidFill>
                  <a:srgbClr val="006600"/>
                </a:solidFill>
              </a:rPr>
              <a:t>una</a:t>
            </a:r>
            <a:r>
              <a:rPr lang="en-US" altLang="en-US" sz="2000" dirty="0">
                <a:solidFill>
                  <a:srgbClr val="006600"/>
                </a:solidFill>
              </a:rPr>
              <a:t> </a:t>
            </a:r>
            <a:r>
              <a:rPr lang="en-US" altLang="en-US" sz="2000" dirty="0" err="1">
                <a:solidFill>
                  <a:srgbClr val="006600"/>
                </a:solidFill>
              </a:rPr>
              <a:t>biblia</a:t>
            </a:r>
            <a:r>
              <a:rPr lang="en-US" altLang="en-US" sz="2000" dirty="0">
                <a:solidFill>
                  <a:srgbClr val="006600"/>
                </a:solidFill>
              </a:rPr>
              <a:t>, </a:t>
            </a:r>
            <a:r>
              <a:rPr lang="en-US" altLang="en-US" sz="2000" dirty="0" err="1">
                <a:solidFill>
                  <a:srgbClr val="006600"/>
                </a:solidFill>
              </a:rPr>
              <a:t>una</a:t>
            </a:r>
            <a:r>
              <a:rPr lang="en-US" altLang="en-US" sz="2000" dirty="0">
                <a:solidFill>
                  <a:srgbClr val="006600"/>
                </a:solidFill>
              </a:rPr>
              <a:t> </a:t>
            </a:r>
            <a:r>
              <a:rPr lang="en-US" altLang="en-US" sz="2000" dirty="0" err="1">
                <a:solidFill>
                  <a:srgbClr val="006600"/>
                </a:solidFill>
              </a:rPr>
              <a:t>cruz</a:t>
            </a:r>
            <a:r>
              <a:rPr lang="en-US" altLang="en-US" sz="2000" dirty="0">
                <a:solidFill>
                  <a:srgbClr val="006600"/>
                </a:solidFill>
              </a:rPr>
              <a:t>, dos </a:t>
            </a:r>
            <a:r>
              <a:rPr lang="en-US" altLang="en-US" sz="2000" dirty="0" err="1">
                <a:solidFill>
                  <a:srgbClr val="006600"/>
                </a:solidFill>
              </a:rPr>
              <a:t>lanzas</a:t>
            </a:r>
            <a:r>
              <a:rPr lang="en-US" altLang="en-US" sz="2000" dirty="0">
                <a:solidFill>
                  <a:srgbClr val="006600"/>
                </a:solidFill>
              </a:rPr>
              <a:t>, </a:t>
            </a:r>
            <a:r>
              <a:rPr lang="en-US" altLang="en-US" sz="2000" dirty="0" err="1">
                <a:solidFill>
                  <a:srgbClr val="006600"/>
                </a:solidFill>
              </a:rPr>
              <a:t>cuatro</a:t>
            </a:r>
            <a:r>
              <a:rPr lang="en-US" altLang="en-US" sz="2000" dirty="0">
                <a:solidFill>
                  <a:srgbClr val="006600"/>
                </a:solidFill>
              </a:rPr>
              <a:t> </a:t>
            </a:r>
            <a:r>
              <a:rPr lang="en-US" altLang="en-US" sz="2000" dirty="0" err="1">
                <a:solidFill>
                  <a:srgbClr val="006600"/>
                </a:solidFill>
              </a:rPr>
              <a:t>banderas</a:t>
            </a:r>
            <a:r>
              <a:rPr lang="en-US" altLang="en-US" sz="2000" dirty="0">
                <a:solidFill>
                  <a:srgbClr val="006600"/>
                </a:solidFill>
              </a:rPr>
              <a:t>, </a:t>
            </a:r>
            <a:r>
              <a:rPr lang="en-US" altLang="en-US" sz="2000" dirty="0" err="1">
                <a:solidFill>
                  <a:srgbClr val="006600"/>
                </a:solidFill>
              </a:rPr>
              <a:t>una</a:t>
            </a:r>
            <a:r>
              <a:rPr lang="en-US" altLang="en-US" sz="2000" dirty="0">
                <a:solidFill>
                  <a:srgbClr val="006600"/>
                </a:solidFill>
              </a:rPr>
              <a:t> </a:t>
            </a:r>
            <a:r>
              <a:rPr lang="en-US" altLang="en-US" sz="2000" dirty="0" err="1">
                <a:solidFill>
                  <a:srgbClr val="006600"/>
                </a:solidFill>
              </a:rPr>
              <a:t>rama</a:t>
            </a:r>
            <a:r>
              <a:rPr lang="en-US" altLang="en-US" sz="2000" dirty="0">
                <a:solidFill>
                  <a:srgbClr val="006600"/>
                </a:solidFill>
              </a:rPr>
              <a:t> de laurel y </a:t>
            </a:r>
            <a:r>
              <a:rPr lang="en-US" altLang="en-US" sz="2000" dirty="0" err="1">
                <a:solidFill>
                  <a:srgbClr val="006600"/>
                </a:solidFill>
              </a:rPr>
              <a:t>una</a:t>
            </a:r>
            <a:r>
              <a:rPr lang="en-US" altLang="en-US" sz="2000" dirty="0">
                <a:solidFill>
                  <a:srgbClr val="006600"/>
                </a:solidFill>
              </a:rPr>
              <a:t> </a:t>
            </a:r>
            <a:r>
              <a:rPr lang="en-US" altLang="en-US" sz="2000" dirty="0" err="1">
                <a:solidFill>
                  <a:srgbClr val="006600"/>
                </a:solidFill>
              </a:rPr>
              <a:t>rama</a:t>
            </a:r>
            <a:r>
              <a:rPr lang="en-US" altLang="en-US" sz="2000" dirty="0">
                <a:solidFill>
                  <a:srgbClr val="006600"/>
                </a:solidFill>
              </a:rPr>
              <a:t> de </a:t>
            </a:r>
            <a:r>
              <a:rPr lang="en-US" altLang="en-US" sz="2000" dirty="0" err="1">
                <a:solidFill>
                  <a:srgbClr val="006600"/>
                </a:solidFill>
              </a:rPr>
              <a:t>palma</a:t>
            </a:r>
            <a:r>
              <a:rPr lang="en-US" altLang="en-US" sz="2000" dirty="0">
                <a:solidFill>
                  <a:srgbClr val="006600"/>
                </a:solidFill>
              </a:rPr>
              <a:t>, </a:t>
            </a:r>
            <a:r>
              <a:rPr lang="en-US" altLang="en-US" sz="2000" dirty="0" err="1">
                <a:solidFill>
                  <a:srgbClr val="006600"/>
                </a:solidFill>
              </a:rPr>
              <a:t>una</a:t>
            </a:r>
            <a:r>
              <a:rPr lang="en-US" altLang="en-US" sz="2000" dirty="0">
                <a:solidFill>
                  <a:srgbClr val="006600"/>
                </a:solidFill>
              </a:rPr>
              <a:t> </a:t>
            </a:r>
            <a:r>
              <a:rPr lang="en-US" altLang="en-US" sz="2000" dirty="0" err="1">
                <a:solidFill>
                  <a:srgbClr val="006600"/>
                </a:solidFill>
              </a:rPr>
              <a:t>cinta</a:t>
            </a:r>
            <a:r>
              <a:rPr lang="en-US" altLang="en-US" sz="2000" dirty="0">
                <a:solidFill>
                  <a:srgbClr val="006600"/>
                </a:solidFill>
              </a:rPr>
              <a:t> </a:t>
            </a:r>
            <a:r>
              <a:rPr lang="en-US" altLang="en-US" sz="2000" dirty="0" err="1">
                <a:solidFill>
                  <a:srgbClr val="006600"/>
                </a:solidFill>
              </a:rPr>
              <a:t>azul</a:t>
            </a:r>
            <a:r>
              <a:rPr lang="en-US" altLang="en-US" sz="2000" dirty="0">
                <a:solidFill>
                  <a:srgbClr val="006600"/>
                </a:solidFill>
              </a:rPr>
              <a:t> y </a:t>
            </a:r>
            <a:r>
              <a:rPr lang="en-US" altLang="en-US" sz="2000" dirty="0" err="1">
                <a:solidFill>
                  <a:srgbClr val="006600"/>
                </a:solidFill>
              </a:rPr>
              <a:t>una</a:t>
            </a:r>
            <a:r>
              <a:rPr lang="en-US" altLang="en-US" sz="2000" dirty="0">
                <a:solidFill>
                  <a:srgbClr val="006600"/>
                </a:solidFill>
              </a:rPr>
              <a:t> </a:t>
            </a:r>
            <a:r>
              <a:rPr lang="en-US" altLang="en-US" sz="2000" dirty="0" err="1">
                <a:solidFill>
                  <a:srgbClr val="006600"/>
                </a:solidFill>
              </a:rPr>
              <a:t>cinta</a:t>
            </a:r>
            <a:r>
              <a:rPr lang="en-US" altLang="en-US" sz="2000" dirty="0">
                <a:solidFill>
                  <a:srgbClr val="006600"/>
                </a:solidFill>
              </a:rPr>
              <a:t> </a:t>
            </a:r>
            <a:r>
              <a:rPr lang="en-US" altLang="en-US" sz="2000" dirty="0" err="1">
                <a:solidFill>
                  <a:srgbClr val="006600"/>
                </a:solidFill>
              </a:rPr>
              <a:t>blanca</a:t>
            </a:r>
            <a:r>
              <a:rPr lang="en-US" altLang="en-US" sz="2000" dirty="0">
                <a:solidFill>
                  <a:srgbClr val="006600"/>
                </a:solidFill>
              </a:rPr>
              <a:t>. </a:t>
            </a:r>
            <a:r>
              <a:rPr lang="en-US" altLang="en-US" sz="2000" i="1" dirty="0">
                <a:solidFill>
                  <a:srgbClr val="006600"/>
                </a:solidFill>
              </a:rPr>
              <a:t>(the white cross represents the struggle for the freedom of the country. It has a bible, a cross, two lances, four flags, a laurel branch and a palm branch, a blue and a white ribbon.</a:t>
            </a:r>
            <a:endParaRPr lang="en-US" altLang="en-US" sz="2000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9845347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utoUpdateAnimBg="0"/>
      <p:bldP spid="17" grpId="0"/>
      <p:bldP spid="18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603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540673"/>
              </p:ext>
            </p:extLst>
          </p:nvPr>
        </p:nvGraphicFramePr>
        <p:xfrm>
          <a:off x="6019800" y="0"/>
          <a:ext cx="2971800" cy="175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Clip" r:id="rId3" imgW="2286000" imgH="1453320" progId="MS_ClipArt_Gallery.2">
                  <p:embed/>
                </p:oleObj>
              </mc:Choice>
              <mc:Fallback>
                <p:oleObj name="Clip" r:id="rId3" imgW="2286000" imgH="1453320" progId="MS_ClipArt_Gallery.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9800" y="0"/>
                        <a:ext cx="2971800" cy="1752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05" name="WordArt 5"/>
          <p:cNvSpPr>
            <a:spLocks noChangeArrowheads="1" noChangeShapeType="1" noTextEdit="1"/>
          </p:cNvSpPr>
          <p:nvPr/>
        </p:nvSpPr>
        <p:spPr bwMode="auto">
          <a:xfrm>
            <a:off x="152400" y="0"/>
            <a:ext cx="5181600" cy="1447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Puerto Rico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228600" y="2205335"/>
            <a:ext cx="160114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FFFFFF"/>
                </a:solidFill>
              </a:rPr>
              <a:t>Bandera:</a:t>
            </a:r>
            <a:endParaRPr lang="en-US" altLang="en-US" sz="2400" dirty="0">
              <a:solidFill>
                <a:srgbClr val="FFFFFF"/>
              </a:solidFill>
            </a:endParaRP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1981200" y="2217003"/>
            <a:ext cx="649190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FFFFFF"/>
                </a:solidFill>
              </a:rPr>
              <a:t>Los </a:t>
            </a:r>
            <a:r>
              <a:rPr lang="en-US" altLang="en-US" sz="2400" dirty="0" err="1">
                <a:solidFill>
                  <a:srgbClr val="FFFFFF"/>
                </a:solidFill>
              </a:rPr>
              <a:t>colores</a:t>
            </a:r>
            <a:r>
              <a:rPr lang="en-US" altLang="en-US" sz="2400" dirty="0">
                <a:solidFill>
                  <a:srgbClr val="FFFFFF"/>
                </a:solidFill>
              </a:rPr>
              <a:t> de la </a:t>
            </a:r>
            <a:r>
              <a:rPr lang="en-US" altLang="en-US" sz="2400" dirty="0" err="1">
                <a:solidFill>
                  <a:srgbClr val="FFFFFF"/>
                </a:solidFill>
              </a:rPr>
              <a:t>bandera</a:t>
            </a:r>
            <a:r>
              <a:rPr lang="en-US" altLang="en-US" sz="2400" dirty="0">
                <a:solidFill>
                  <a:srgbClr val="FFFFFF"/>
                </a:solidFill>
              </a:rPr>
              <a:t> de Puerto Rico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FFFFFF"/>
                </a:solidFill>
              </a:rPr>
              <a:t>son </a:t>
            </a:r>
            <a:r>
              <a:rPr lang="en-US" altLang="en-US" sz="2400" dirty="0" err="1">
                <a:solidFill>
                  <a:srgbClr val="FFFFFF"/>
                </a:solidFill>
              </a:rPr>
              <a:t>rojo</a:t>
            </a:r>
            <a:r>
              <a:rPr lang="en-US" altLang="en-US" sz="2400" dirty="0">
                <a:solidFill>
                  <a:srgbClr val="FFFFFF"/>
                </a:solidFill>
              </a:rPr>
              <a:t>, </a:t>
            </a:r>
            <a:r>
              <a:rPr lang="en-US" altLang="en-US" sz="2400" dirty="0" err="1">
                <a:solidFill>
                  <a:srgbClr val="FFFFFF"/>
                </a:solidFill>
              </a:rPr>
              <a:t>azul</a:t>
            </a:r>
            <a:r>
              <a:rPr lang="en-US" altLang="en-US" sz="2400" dirty="0">
                <a:solidFill>
                  <a:srgbClr val="FFFFFF"/>
                </a:solidFill>
              </a:rPr>
              <a:t> y </a:t>
            </a:r>
            <a:r>
              <a:rPr lang="en-US" altLang="en-US" sz="2400" dirty="0" err="1">
                <a:solidFill>
                  <a:srgbClr val="FFFFFF"/>
                </a:solidFill>
              </a:rPr>
              <a:t>blanco</a:t>
            </a:r>
            <a:r>
              <a:rPr lang="en-US" altLang="en-US" sz="2400" dirty="0">
                <a:solidFill>
                  <a:srgbClr val="FFFFFF"/>
                </a:solidFill>
              </a:rPr>
              <a:t>. </a:t>
            </a:r>
            <a:endParaRPr lang="en-US" altLang="en-US" sz="2400" dirty="0">
              <a:solidFill>
                <a:srgbClr val="FFFFFF"/>
              </a:solidFill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0" y="3409890"/>
            <a:ext cx="2895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2060"/>
                </a:solidFill>
              </a:rPr>
              <a:t>El </a:t>
            </a:r>
            <a:r>
              <a:rPr lang="en-US" altLang="en-US" sz="2000" dirty="0" err="1">
                <a:solidFill>
                  <a:srgbClr val="002060"/>
                </a:solidFill>
              </a:rPr>
              <a:t>azul</a:t>
            </a:r>
            <a:r>
              <a:rPr lang="en-US" altLang="en-US" sz="2000" dirty="0">
                <a:solidFill>
                  <a:srgbClr val="002060"/>
                </a:solidFill>
              </a:rPr>
              <a:t> </a:t>
            </a:r>
            <a:r>
              <a:rPr lang="en-US" altLang="en-US" sz="2000" dirty="0" err="1">
                <a:solidFill>
                  <a:srgbClr val="002060"/>
                </a:solidFill>
              </a:rPr>
              <a:t>representa</a:t>
            </a:r>
            <a:endParaRPr lang="en-US" altLang="en-US" sz="1100" dirty="0">
              <a:solidFill>
                <a:srgbClr val="002060"/>
              </a:solidFill>
            </a:endParaRPr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78803" y="4038600"/>
            <a:ext cx="281679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FFFFFF"/>
                </a:solidFill>
              </a:rPr>
              <a:t>El </a:t>
            </a:r>
            <a:r>
              <a:rPr lang="en-US" altLang="en-US" sz="2000" dirty="0" err="1">
                <a:solidFill>
                  <a:srgbClr val="FFFFFF"/>
                </a:solidFill>
              </a:rPr>
              <a:t>blanco</a:t>
            </a:r>
            <a:r>
              <a:rPr lang="en-US" altLang="en-US" sz="2000" dirty="0">
                <a:solidFill>
                  <a:srgbClr val="FFFFFF"/>
                </a:solidFill>
              </a:rPr>
              <a:t> </a:t>
            </a:r>
            <a:r>
              <a:rPr lang="en-US" altLang="en-US" sz="2000" dirty="0" err="1">
                <a:solidFill>
                  <a:srgbClr val="FFFFFF"/>
                </a:solidFill>
              </a:rPr>
              <a:t>representa</a:t>
            </a:r>
            <a:endParaRPr lang="en-US" altLang="en-US" sz="2000" dirty="0">
              <a:solidFill>
                <a:srgbClr val="FFFFFF"/>
              </a:solidFill>
            </a:endParaRP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152400" y="4781490"/>
            <a:ext cx="248978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FF0000"/>
                </a:solidFill>
              </a:rPr>
              <a:t>El </a:t>
            </a:r>
            <a:r>
              <a:rPr lang="en-US" altLang="en-US" sz="2000" dirty="0" err="1">
                <a:solidFill>
                  <a:srgbClr val="FF0000"/>
                </a:solidFill>
              </a:rPr>
              <a:t>rojo</a:t>
            </a:r>
            <a:r>
              <a:rPr lang="en-US" altLang="en-US" sz="2000" dirty="0">
                <a:solidFill>
                  <a:srgbClr val="FF0000"/>
                </a:solidFill>
              </a:rPr>
              <a:t> </a:t>
            </a:r>
            <a:r>
              <a:rPr lang="en-US" altLang="en-US" sz="2000" dirty="0" err="1">
                <a:solidFill>
                  <a:srgbClr val="FF0000"/>
                </a:solidFill>
              </a:rPr>
              <a:t>representa</a:t>
            </a:r>
            <a:endParaRPr lang="en-US" altLang="en-US" sz="2000" dirty="0">
              <a:solidFill>
                <a:srgbClr val="FF0000"/>
              </a:solidFill>
            </a:endParaRP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214745" y="5791200"/>
            <a:ext cx="120738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6600"/>
                </a:solidFill>
              </a:rPr>
              <a:t>Escudo:</a:t>
            </a:r>
            <a:endParaRPr lang="en-US" altLang="en-US" sz="2000" dirty="0">
              <a:solidFill>
                <a:srgbClr val="006600"/>
              </a:solidFill>
            </a:endParaRPr>
          </a:p>
        </p:txBody>
      </p: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2590800" y="3409890"/>
            <a:ext cx="63246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2060"/>
                </a:solidFill>
              </a:rPr>
              <a:t>e</a:t>
            </a:r>
            <a:r>
              <a:rPr lang="en-US" altLang="en-US" sz="2000" dirty="0">
                <a:solidFill>
                  <a:srgbClr val="002060"/>
                </a:solidFill>
              </a:rPr>
              <a:t>l mar y el </a:t>
            </a:r>
            <a:r>
              <a:rPr lang="en-US" altLang="en-US" sz="2000" dirty="0" err="1">
                <a:solidFill>
                  <a:srgbClr val="002060"/>
                </a:solidFill>
              </a:rPr>
              <a:t>cielo</a:t>
            </a:r>
            <a:r>
              <a:rPr lang="en-US" altLang="en-US" sz="2000" dirty="0">
                <a:solidFill>
                  <a:srgbClr val="002060"/>
                </a:solidFill>
              </a:rPr>
              <a:t>. </a:t>
            </a:r>
            <a:r>
              <a:rPr lang="en-US" altLang="en-US" sz="2000" i="1" dirty="0">
                <a:solidFill>
                  <a:srgbClr val="002060"/>
                </a:solidFill>
              </a:rPr>
              <a:t>(represents the sea and the sky)</a:t>
            </a:r>
            <a:endParaRPr lang="en-US" altLang="en-US" sz="1100" dirty="0">
              <a:solidFill>
                <a:srgbClr val="002060"/>
              </a:solidFill>
            </a:endParaRP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2798588" y="4038600"/>
            <a:ext cx="5964412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FFFFFF"/>
                </a:solidFill>
              </a:rPr>
              <a:t>La </a:t>
            </a:r>
            <a:r>
              <a:rPr lang="en-US" altLang="en-US" sz="2000" dirty="0" err="1">
                <a:solidFill>
                  <a:srgbClr val="FFFFFF"/>
                </a:solidFill>
              </a:rPr>
              <a:t>victoria</a:t>
            </a:r>
            <a:r>
              <a:rPr lang="en-US" altLang="en-US" sz="2000" dirty="0">
                <a:solidFill>
                  <a:srgbClr val="FFFFFF"/>
                </a:solidFill>
              </a:rPr>
              <a:t> y la </a:t>
            </a:r>
            <a:r>
              <a:rPr lang="en-US" altLang="en-US" sz="2000" dirty="0" err="1">
                <a:solidFill>
                  <a:srgbClr val="FFFFFF"/>
                </a:solidFill>
              </a:rPr>
              <a:t>paz</a:t>
            </a:r>
            <a:r>
              <a:rPr lang="en-US" altLang="en-US" sz="2000" dirty="0">
                <a:solidFill>
                  <a:srgbClr val="FFFFFF"/>
                </a:solidFill>
              </a:rPr>
              <a:t>. </a:t>
            </a:r>
            <a:r>
              <a:rPr lang="en-US" altLang="en-US" sz="2000" i="1" dirty="0">
                <a:solidFill>
                  <a:srgbClr val="FFFFFF"/>
                </a:solidFill>
              </a:rPr>
              <a:t>(represents victory and peace)</a:t>
            </a:r>
            <a:endParaRPr lang="en-US" altLang="en-US" sz="2000" dirty="0">
              <a:solidFill>
                <a:srgbClr val="FFFFFF"/>
              </a:solidFill>
            </a:endParaRPr>
          </a:p>
        </p:txBody>
      </p:sp>
      <p:sp>
        <p:nvSpPr>
          <p:cNvPr id="18" name="Text Box 10"/>
          <p:cNvSpPr txBox="1">
            <a:spLocks noChangeArrowheads="1"/>
          </p:cNvSpPr>
          <p:nvPr/>
        </p:nvSpPr>
        <p:spPr bwMode="auto">
          <a:xfrm>
            <a:off x="2539417" y="4781490"/>
            <a:ext cx="6604584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FF0000"/>
                </a:solidFill>
              </a:rPr>
              <a:t>l</a:t>
            </a:r>
            <a:r>
              <a:rPr lang="en-US" altLang="en-US" sz="2000" dirty="0">
                <a:solidFill>
                  <a:srgbClr val="FF0000"/>
                </a:solidFill>
              </a:rPr>
              <a:t>a </a:t>
            </a:r>
            <a:r>
              <a:rPr lang="en-US" altLang="en-US" sz="2000" dirty="0" err="1">
                <a:solidFill>
                  <a:srgbClr val="FF0000"/>
                </a:solidFill>
              </a:rPr>
              <a:t>sangre</a:t>
            </a:r>
            <a:r>
              <a:rPr lang="en-US" altLang="en-US" sz="2000" dirty="0">
                <a:solidFill>
                  <a:srgbClr val="FF0000"/>
                </a:solidFill>
              </a:rPr>
              <a:t> </a:t>
            </a:r>
            <a:r>
              <a:rPr lang="en-US" altLang="en-US" sz="2000" dirty="0" err="1">
                <a:solidFill>
                  <a:srgbClr val="FF0000"/>
                </a:solidFill>
              </a:rPr>
              <a:t>derramada</a:t>
            </a:r>
            <a:r>
              <a:rPr lang="en-US" altLang="en-US" sz="2000" dirty="0">
                <a:solidFill>
                  <a:srgbClr val="FF0000"/>
                </a:solidFill>
              </a:rPr>
              <a:t> </a:t>
            </a:r>
            <a:r>
              <a:rPr lang="en-US" altLang="en-US" sz="2000" dirty="0" err="1">
                <a:solidFill>
                  <a:srgbClr val="FF0000"/>
                </a:solidFill>
              </a:rPr>
              <a:t>por</a:t>
            </a:r>
            <a:r>
              <a:rPr lang="en-US" altLang="en-US" sz="2000" dirty="0">
                <a:solidFill>
                  <a:srgbClr val="FF0000"/>
                </a:solidFill>
              </a:rPr>
              <a:t> los </a:t>
            </a:r>
            <a:r>
              <a:rPr lang="en-US" altLang="en-US" sz="2000" dirty="0" err="1">
                <a:solidFill>
                  <a:srgbClr val="FF0000"/>
                </a:solidFill>
              </a:rPr>
              <a:t>patriotas</a:t>
            </a:r>
            <a:r>
              <a:rPr lang="en-US" altLang="en-US" sz="2000" dirty="0">
                <a:solidFill>
                  <a:srgbClr val="FF0000"/>
                </a:solidFill>
              </a:rPr>
              <a:t> de la </a:t>
            </a:r>
            <a:r>
              <a:rPr lang="en-US" altLang="en-US" sz="2000" dirty="0" err="1">
                <a:solidFill>
                  <a:srgbClr val="FF0000"/>
                </a:solidFill>
              </a:rPr>
              <a:t>revolucion</a:t>
            </a:r>
            <a:r>
              <a:rPr lang="en-US" altLang="en-US" sz="2000" dirty="0">
                <a:solidFill>
                  <a:srgbClr val="FF0000"/>
                </a:solidFill>
              </a:rPr>
              <a:t>. </a:t>
            </a:r>
            <a:r>
              <a:rPr lang="en-US" altLang="en-US" sz="2000" i="1" dirty="0">
                <a:solidFill>
                  <a:srgbClr val="FF0000"/>
                </a:solidFill>
              </a:rPr>
              <a:t>(the blood spilt by the patriots of the revolution)</a:t>
            </a:r>
            <a:endParaRPr lang="en-US" altLang="en-US" sz="2000" dirty="0">
              <a:solidFill>
                <a:srgbClr val="FF0000"/>
              </a:solidFill>
            </a:endParaRPr>
          </a:p>
        </p:txBody>
      </p:sp>
      <p:sp>
        <p:nvSpPr>
          <p:cNvPr id="19" name="Text Box 8"/>
          <p:cNvSpPr txBox="1">
            <a:spLocks noChangeArrowheads="1"/>
          </p:cNvSpPr>
          <p:nvPr/>
        </p:nvSpPr>
        <p:spPr bwMode="auto">
          <a:xfrm>
            <a:off x="1371600" y="5791200"/>
            <a:ext cx="694613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6600"/>
                </a:solidFill>
              </a:rPr>
              <a:t>La </a:t>
            </a:r>
            <a:r>
              <a:rPr lang="en-US" altLang="en-US" sz="2000" dirty="0" err="1">
                <a:solidFill>
                  <a:srgbClr val="006600"/>
                </a:solidFill>
              </a:rPr>
              <a:t>estrella</a:t>
            </a:r>
            <a:r>
              <a:rPr lang="en-US" altLang="en-US" sz="2000" dirty="0">
                <a:solidFill>
                  <a:srgbClr val="006600"/>
                </a:solidFill>
              </a:rPr>
              <a:t> </a:t>
            </a:r>
            <a:r>
              <a:rPr lang="en-US" altLang="en-US" sz="2000" dirty="0" err="1">
                <a:solidFill>
                  <a:srgbClr val="006600"/>
                </a:solidFill>
              </a:rPr>
              <a:t>representa</a:t>
            </a:r>
            <a:r>
              <a:rPr lang="en-US" altLang="en-US" sz="2000" dirty="0">
                <a:solidFill>
                  <a:srgbClr val="006600"/>
                </a:solidFill>
              </a:rPr>
              <a:t> la </a:t>
            </a:r>
            <a:r>
              <a:rPr lang="en-US" altLang="en-US" sz="2000" dirty="0" err="1">
                <a:solidFill>
                  <a:srgbClr val="006600"/>
                </a:solidFill>
              </a:rPr>
              <a:t>isla</a:t>
            </a:r>
            <a:r>
              <a:rPr lang="en-US" altLang="en-US" sz="2000" dirty="0">
                <a:solidFill>
                  <a:srgbClr val="006600"/>
                </a:solidFill>
              </a:rPr>
              <a:t>. </a:t>
            </a:r>
            <a:r>
              <a:rPr lang="en-US" altLang="en-US" sz="2000" i="1" dirty="0">
                <a:solidFill>
                  <a:srgbClr val="006600"/>
                </a:solidFill>
              </a:rPr>
              <a:t>(represents the island)</a:t>
            </a:r>
            <a:endParaRPr lang="en-US" altLang="en-US" sz="2000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4441332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utoUpdateAnimBg="0"/>
      <p:bldP spid="17" grpId="0"/>
      <p:bldP spid="18" grpId="0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533400"/>
            <a:ext cx="9144000" cy="1143000"/>
          </a:xfrm>
        </p:spPr>
        <p:txBody>
          <a:bodyPr/>
          <a:lstStyle/>
          <a:p>
            <a:r>
              <a:rPr lang="en-US" altLang="en-US" sz="6000" dirty="0" err="1" smtClean="0">
                <a:solidFill>
                  <a:srgbClr val="FF0000"/>
                </a:solidFill>
              </a:rPr>
              <a:t>Practica</a:t>
            </a:r>
            <a:endParaRPr lang="en-US" altLang="en-US" sz="6000" dirty="0">
              <a:solidFill>
                <a:srgbClr val="FF0000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81000" y="1874837"/>
            <a:ext cx="8229600" cy="4525963"/>
          </a:xfrm>
        </p:spPr>
        <p:txBody>
          <a:bodyPr/>
          <a:lstStyle/>
          <a:p>
            <a:pPr>
              <a:buFontTx/>
              <a:buNone/>
            </a:pPr>
            <a:r>
              <a:rPr lang="es-ES_tradnl" altLang="en-US" dirty="0" smtClean="0"/>
              <a:t>Completa </a:t>
            </a:r>
            <a:r>
              <a:rPr lang="es-ES_tradnl" altLang="en-US" dirty="0"/>
              <a:t>el mapa!</a:t>
            </a:r>
            <a:endParaRPr lang="es-ES_tradnl" altLang="en-US" dirty="0">
              <a:solidFill>
                <a:srgbClr val="FF0000"/>
              </a:solidFill>
            </a:endParaRP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790825"/>
            <a:ext cx="769620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55" name="Line 7"/>
          <p:cNvSpPr>
            <a:spLocks noChangeShapeType="1"/>
          </p:cNvSpPr>
          <p:nvPr/>
        </p:nvSpPr>
        <p:spPr bwMode="auto">
          <a:xfrm flipH="1">
            <a:off x="1828800" y="4648200"/>
            <a:ext cx="7620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1524000" y="52578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1400" b="1">
                <a:solidFill>
                  <a:srgbClr val="000000"/>
                </a:solidFill>
                <a:latin typeface="Verdana" pitchFamily="34" charset="0"/>
              </a:rPr>
              <a:t>3. </a:t>
            </a:r>
            <a:endParaRPr lang="es-ES_tradnl" altLang="en-US" sz="1400" b="1" u="sng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 flipH="1">
            <a:off x="3962400" y="5715000"/>
            <a:ext cx="6096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3657600" y="60198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1400" b="1">
                <a:solidFill>
                  <a:srgbClr val="000000"/>
                </a:solidFill>
                <a:latin typeface="Verdana" pitchFamily="34" charset="0"/>
              </a:rPr>
              <a:t>1. </a:t>
            </a:r>
            <a:endParaRPr lang="es-ES_tradnl" altLang="en-US" sz="1400" b="1" u="sng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61" name="Text Box 13"/>
          <p:cNvSpPr txBox="1">
            <a:spLocks noChangeArrowheads="1"/>
          </p:cNvSpPr>
          <p:nvPr/>
        </p:nvSpPr>
        <p:spPr bwMode="auto">
          <a:xfrm>
            <a:off x="4648200" y="41148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1400" b="1">
                <a:solidFill>
                  <a:srgbClr val="000000"/>
                </a:solidFill>
                <a:latin typeface="Verdana" pitchFamily="34" charset="0"/>
              </a:rPr>
              <a:t>2. </a:t>
            </a:r>
            <a:endParaRPr lang="es-ES_tradnl" altLang="en-US" sz="1400" b="1" u="sng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62" name="Line 14"/>
          <p:cNvSpPr>
            <a:spLocks noChangeShapeType="1"/>
          </p:cNvSpPr>
          <p:nvPr/>
        </p:nvSpPr>
        <p:spPr bwMode="auto">
          <a:xfrm flipH="1" flipV="1">
            <a:off x="4876800" y="4267200"/>
            <a:ext cx="609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065" name="Text Box 17"/>
          <p:cNvSpPr txBox="1">
            <a:spLocks noChangeArrowheads="1"/>
          </p:cNvSpPr>
          <p:nvPr/>
        </p:nvSpPr>
        <p:spPr bwMode="auto">
          <a:xfrm>
            <a:off x="6019800" y="60960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1400" b="1">
                <a:solidFill>
                  <a:srgbClr val="000000"/>
                </a:solidFill>
                <a:latin typeface="Verdana" pitchFamily="34" charset="0"/>
              </a:rPr>
              <a:t>4. </a:t>
            </a:r>
            <a:endParaRPr lang="es-ES_tradnl" altLang="en-US" sz="1400" b="1" u="sng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66" name="Line 18"/>
          <p:cNvSpPr>
            <a:spLocks noChangeShapeType="1"/>
          </p:cNvSpPr>
          <p:nvPr/>
        </p:nvSpPr>
        <p:spPr bwMode="auto">
          <a:xfrm flipV="1">
            <a:off x="5638800" y="6324600"/>
            <a:ext cx="4572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068" name="Text Box 20"/>
          <p:cNvSpPr txBox="1">
            <a:spLocks noChangeArrowheads="1"/>
          </p:cNvSpPr>
          <p:nvPr/>
        </p:nvSpPr>
        <p:spPr bwMode="auto">
          <a:xfrm>
            <a:off x="5181600" y="51816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1400" b="1">
                <a:solidFill>
                  <a:srgbClr val="000000"/>
                </a:solidFill>
                <a:latin typeface="Verdana" pitchFamily="34" charset="0"/>
              </a:rPr>
              <a:t>5. </a:t>
            </a:r>
            <a:endParaRPr lang="es-ES_tradnl" altLang="en-US" sz="1400" b="1" u="sng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70" name="Line 22"/>
          <p:cNvSpPr>
            <a:spLocks noChangeShapeType="1"/>
          </p:cNvSpPr>
          <p:nvPr/>
        </p:nvSpPr>
        <p:spPr bwMode="auto">
          <a:xfrm flipV="1">
            <a:off x="4876800" y="5334000"/>
            <a:ext cx="3810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071" name="Text Box 23"/>
          <p:cNvSpPr txBox="1">
            <a:spLocks noChangeArrowheads="1"/>
          </p:cNvSpPr>
          <p:nvPr/>
        </p:nvSpPr>
        <p:spPr bwMode="auto">
          <a:xfrm>
            <a:off x="7772400" y="5181600"/>
            <a:ext cx="381000" cy="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1400" b="1">
                <a:solidFill>
                  <a:srgbClr val="000000"/>
                </a:solidFill>
                <a:latin typeface="Verdana" pitchFamily="34" charset="0"/>
              </a:rPr>
              <a:t>6. </a:t>
            </a:r>
            <a:endParaRPr lang="es-ES_tradnl" altLang="en-US" sz="1400" b="1" u="sng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72" name="Line 24"/>
          <p:cNvSpPr>
            <a:spLocks noChangeShapeType="1"/>
          </p:cNvSpPr>
          <p:nvPr/>
        </p:nvSpPr>
        <p:spPr bwMode="auto">
          <a:xfrm>
            <a:off x="7543800" y="5105400"/>
            <a:ext cx="228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073" name="Text Box 25"/>
          <p:cNvSpPr txBox="1">
            <a:spLocks noChangeArrowheads="1"/>
          </p:cNvSpPr>
          <p:nvPr/>
        </p:nvSpPr>
        <p:spPr bwMode="auto">
          <a:xfrm>
            <a:off x="3200400" y="54864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1400" b="1">
                <a:solidFill>
                  <a:srgbClr val="000000"/>
                </a:solidFill>
                <a:latin typeface="Verdana" pitchFamily="34" charset="0"/>
              </a:rPr>
              <a:t>7. </a:t>
            </a:r>
            <a:endParaRPr lang="es-ES_tradnl" altLang="en-US" sz="1400" b="1" u="sng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74" name="Line 26"/>
          <p:cNvSpPr>
            <a:spLocks noChangeShapeType="1"/>
          </p:cNvSpPr>
          <p:nvPr/>
        </p:nvSpPr>
        <p:spPr bwMode="auto">
          <a:xfrm flipH="1">
            <a:off x="3429000" y="5562600"/>
            <a:ext cx="9906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076" name="Text Box 28"/>
          <p:cNvSpPr txBox="1">
            <a:spLocks noChangeArrowheads="1"/>
          </p:cNvSpPr>
          <p:nvPr/>
        </p:nvSpPr>
        <p:spPr bwMode="auto">
          <a:xfrm>
            <a:off x="6934200" y="41910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1400" b="1">
                <a:solidFill>
                  <a:srgbClr val="000000"/>
                </a:solidFill>
                <a:latin typeface="Verdana" pitchFamily="34" charset="0"/>
              </a:rPr>
              <a:t>8. </a:t>
            </a:r>
            <a:endParaRPr lang="es-ES_tradnl" altLang="en-US" sz="1400" b="1" u="sng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78" name="Line 30"/>
          <p:cNvSpPr>
            <a:spLocks noChangeShapeType="1"/>
          </p:cNvSpPr>
          <p:nvPr/>
        </p:nvSpPr>
        <p:spPr bwMode="auto">
          <a:xfrm flipV="1">
            <a:off x="7086600" y="44196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080" name="Text Box 32"/>
          <p:cNvSpPr txBox="1">
            <a:spLocks noChangeArrowheads="1"/>
          </p:cNvSpPr>
          <p:nvPr/>
        </p:nvSpPr>
        <p:spPr bwMode="auto">
          <a:xfrm>
            <a:off x="4419600" y="64008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1400" b="1">
                <a:solidFill>
                  <a:srgbClr val="000000"/>
                </a:solidFill>
                <a:latin typeface="Verdana" pitchFamily="34" charset="0"/>
              </a:rPr>
              <a:t>9. </a:t>
            </a:r>
            <a:endParaRPr lang="es-ES_tradnl" altLang="en-US" sz="1400" b="1" u="sng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81" name="Line 33"/>
          <p:cNvSpPr>
            <a:spLocks noChangeShapeType="1"/>
          </p:cNvSpPr>
          <p:nvPr/>
        </p:nvSpPr>
        <p:spPr bwMode="auto">
          <a:xfrm flipH="1">
            <a:off x="4724400" y="6324600"/>
            <a:ext cx="533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083" name="Text Box 35"/>
          <p:cNvSpPr txBox="1">
            <a:spLocks noChangeArrowheads="1"/>
          </p:cNvSpPr>
          <p:nvPr/>
        </p:nvSpPr>
        <p:spPr bwMode="auto">
          <a:xfrm>
            <a:off x="5486400" y="5638800"/>
            <a:ext cx="533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1400" b="1">
                <a:solidFill>
                  <a:srgbClr val="000000"/>
                </a:solidFill>
                <a:latin typeface="Verdana" pitchFamily="34" charset="0"/>
              </a:rPr>
              <a:t>10. </a:t>
            </a:r>
            <a:endParaRPr lang="es-ES_tradnl" altLang="en-US" sz="1400" b="1" u="sng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84" name="Line 36"/>
          <p:cNvSpPr>
            <a:spLocks noChangeShapeType="1"/>
          </p:cNvSpPr>
          <p:nvPr/>
        </p:nvSpPr>
        <p:spPr bwMode="auto">
          <a:xfrm>
            <a:off x="5181600" y="57912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7254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Lee la </a:t>
            </a:r>
            <a:r>
              <a:rPr lang="en-US" dirty="0" err="1" smtClean="0"/>
              <a:t>hoja</a:t>
            </a:r>
            <a:r>
              <a:rPr lang="en-US" dirty="0" smtClean="0"/>
              <a:t> </a:t>
            </a:r>
            <a:r>
              <a:rPr lang="en-US" u="sng" dirty="0" smtClean="0"/>
              <a:t>Dos </a:t>
            </a:r>
            <a:r>
              <a:rPr lang="en-US" u="sng" dirty="0" err="1" smtClean="0"/>
              <a:t>Personajes</a:t>
            </a:r>
            <a:r>
              <a:rPr lang="en-US" u="sng" dirty="0" smtClean="0"/>
              <a:t> </a:t>
            </a:r>
            <a:r>
              <a:rPr lang="en-US" u="sng" dirty="0" err="1" smtClean="0"/>
              <a:t>importantes</a:t>
            </a:r>
            <a:r>
              <a:rPr lang="en-US" dirty="0" smtClean="0"/>
              <a:t> p. 44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Completa</a:t>
            </a:r>
            <a:r>
              <a:rPr lang="en-US" dirty="0" smtClean="0"/>
              <a:t> p. 45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457200" y="2822575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# 10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1349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liff">
  <a:themeElements>
    <a:clrScheme name="Cliff 4">
      <a:dk1>
        <a:srgbClr val="86615A"/>
      </a:dk1>
      <a:lt1>
        <a:srgbClr val="FFFFFF"/>
      </a:lt1>
      <a:dk2>
        <a:srgbClr val="633427"/>
      </a:dk2>
      <a:lt2>
        <a:srgbClr val="E9DDCD"/>
      </a:lt2>
      <a:accent1>
        <a:srgbClr val="A34545"/>
      </a:accent1>
      <a:accent2>
        <a:srgbClr val="C86400"/>
      </a:accent2>
      <a:accent3>
        <a:srgbClr val="B7AEAC"/>
      </a:accent3>
      <a:accent4>
        <a:srgbClr val="DADADA"/>
      </a:accent4>
      <a:accent5>
        <a:srgbClr val="CEB0B0"/>
      </a:accent5>
      <a:accent6>
        <a:srgbClr val="B55A00"/>
      </a:accent6>
      <a:hlink>
        <a:srgbClr val="ECAE00"/>
      </a:hlink>
      <a:folHlink>
        <a:srgbClr val="BAA88A"/>
      </a:folHlink>
    </a:clrScheme>
    <a:fontScheme name="Cliff">
      <a:majorFont>
        <a:latin typeface="Arial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Cliff 1">
        <a:dk1>
          <a:srgbClr val="5B5B49"/>
        </a:dk1>
        <a:lt1>
          <a:srgbClr val="DDDDDD"/>
        </a:lt1>
        <a:dk2>
          <a:srgbClr val="2B2A00"/>
        </a:dk2>
        <a:lt2>
          <a:srgbClr val="E0DFBE"/>
        </a:lt2>
        <a:accent1>
          <a:srgbClr val="878543"/>
        </a:accent1>
        <a:accent2>
          <a:srgbClr val="716E00"/>
        </a:accent2>
        <a:accent3>
          <a:srgbClr val="ACACAA"/>
        </a:accent3>
        <a:accent4>
          <a:srgbClr val="BDBDBD"/>
        </a:accent4>
        <a:accent5>
          <a:srgbClr val="C3C2B0"/>
        </a:accent5>
        <a:accent6>
          <a:srgbClr val="666300"/>
        </a:accent6>
        <a:hlink>
          <a:srgbClr val="CC9900"/>
        </a:hlink>
        <a:folHlink>
          <a:srgbClr val="99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2">
        <a:dk1>
          <a:srgbClr val="746354"/>
        </a:dk1>
        <a:lt1>
          <a:srgbClr val="FFFFFF"/>
        </a:lt1>
        <a:dk2>
          <a:srgbClr val="523E26"/>
        </a:dk2>
        <a:lt2>
          <a:srgbClr val="E1DFAF"/>
        </a:lt2>
        <a:accent1>
          <a:srgbClr val="CC9900"/>
        </a:accent1>
        <a:accent2>
          <a:srgbClr val="669900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5C8A00"/>
        </a:accent6>
        <a:hlink>
          <a:srgbClr val="CCCC00"/>
        </a:hlink>
        <a:folHlink>
          <a:srgbClr val="AC793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3">
        <a:dk1>
          <a:srgbClr val="667B5B"/>
        </a:dk1>
        <a:lt1>
          <a:srgbClr val="E6E6DA"/>
        </a:lt1>
        <a:dk2>
          <a:srgbClr val="295200"/>
        </a:dk2>
        <a:lt2>
          <a:srgbClr val="F3F2D9"/>
        </a:lt2>
        <a:accent1>
          <a:srgbClr val="808000"/>
        </a:accent1>
        <a:accent2>
          <a:srgbClr val="838D75"/>
        </a:accent2>
        <a:accent3>
          <a:srgbClr val="ACB3AA"/>
        </a:accent3>
        <a:accent4>
          <a:srgbClr val="C4C4BA"/>
        </a:accent4>
        <a:accent5>
          <a:srgbClr val="C0C0AA"/>
        </a:accent5>
        <a:accent6>
          <a:srgbClr val="767F69"/>
        </a:accent6>
        <a:hlink>
          <a:srgbClr val="33CC33"/>
        </a:hlink>
        <a:folHlink>
          <a:srgbClr val="33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4">
        <a:dk1>
          <a:srgbClr val="86615A"/>
        </a:dk1>
        <a:lt1>
          <a:srgbClr val="FFFFFF"/>
        </a:lt1>
        <a:dk2>
          <a:srgbClr val="633427"/>
        </a:dk2>
        <a:lt2>
          <a:srgbClr val="E9DDCD"/>
        </a:lt2>
        <a:accent1>
          <a:srgbClr val="A34545"/>
        </a:accent1>
        <a:accent2>
          <a:srgbClr val="C86400"/>
        </a:accent2>
        <a:accent3>
          <a:srgbClr val="B7AEAC"/>
        </a:accent3>
        <a:accent4>
          <a:srgbClr val="DADADA"/>
        </a:accent4>
        <a:accent5>
          <a:srgbClr val="CEB0B0"/>
        </a:accent5>
        <a:accent6>
          <a:srgbClr val="B55A00"/>
        </a:accent6>
        <a:hlink>
          <a:srgbClr val="ECAE00"/>
        </a:hlink>
        <a:folHlink>
          <a:srgbClr val="BAA8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5">
        <a:dk1>
          <a:srgbClr val="009999"/>
        </a:dk1>
        <a:lt1>
          <a:srgbClr val="EAEAEA"/>
        </a:lt1>
        <a:dk2>
          <a:srgbClr val="006666"/>
        </a:dk2>
        <a:lt2>
          <a:srgbClr val="FFFFCC"/>
        </a:lt2>
        <a:accent1>
          <a:srgbClr val="339966"/>
        </a:accent1>
        <a:accent2>
          <a:srgbClr val="5E855B"/>
        </a:accent2>
        <a:accent3>
          <a:srgbClr val="AAB8B8"/>
        </a:accent3>
        <a:accent4>
          <a:srgbClr val="C8C8C8"/>
        </a:accent4>
        <a:accent5>
          <a:srgbClr val="ADCAB8"/>
        </a:accent5>
        <a:accent6>
          <a:srgbClr val="547852"/>
        </a:accent6>
        <a:hlink>
          <a:srgbClr val="EEC85E"/>
        </a:hlink>
        <a:folHlink>
          <a:srgbClr val="AA845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6">
        <a:dk1>
          <a:srgbClr val="B8A47C"/>
        </a:dk1>
        <a:lt1>
          <a:srgbClr val="FFFFFF"/>
        </a:lt1>
        <a:dk2>
          <a:srgbClr val="A68A58"/>
        </a:dk2>
        <a:lt2>
          <a:srgbClr val="DAD79C"/>
        </a:lt2>
        <a:accent1>
          <a:srgbClr val="816B35"/>
        </a:accent1>
        <a:accent2>
          <a:srgbClr val="FFCC00"/>
        </a:accent2>
        <a:accent3>
          <a:srgbClr val="D0C4B4"/>
        </a:accent3>
        <a:accent4>
          <a:srgbClr val="DADADA"/>
        </a:accent4>
        <a:accent5>
          <a:srgbClr val="C1BAAE"/>
        </a:accent5>
        <a:accent6>
          <a:srgbClr val="E7B900"/>
        </a:accent6>
        <a:hlink>
          <a:srgbClr val="0066CC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7">
        <a:dk1>
          <a:srgbClr val="336699"/>
        </a:dk1>
        <a:lt1>
          <a:srgbClr val="F8F8F8"/>
        </a:lt1>
        <a:dk2>
          <a:srgbClr val="003366"/>
        </a:dk2>
        <a:lt2>
          <a:srgbClr val="D1DDD4"/>
        </a:lt2>
        <a:accent1>
          <a:srgbClr val="3399FF"/>
        </a:accent1>
        <a:accent2>
          <a:srgbClr val="006699"/>
        </a:accent2>
        <a:accent3>
          <a:srgbClr val="AAADB8"/>
        </a:accent3>
        <a:accent4>
          <a:srgbClr val="D4D4D4"/>
        </a:accent4>
        <a:accent5>
          <a:srgbClr val="ADCAFF"/>
        </a:accent5>
        <a:accent6>
          <a:srgbClr val="005C8A"/>
        </a:accent6>
        <a:hlink>
          <a:srgbClr val="86C0CE"/>
        </a:hlink>
        <a:folHlink>
          <a:srgbClr val="0080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690</Words>
  <Application>Microsoft Office PowerPoint</Application>
  <PresentationFormat>On-screen Show (4:3)</PresentationFormat>
  <Paragraphs>91</Paragraphs>
  <Slides>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Cliff</vt:lpstr>
      <vt:lpstr>Default Design</vt:lpstr>
      <vt:lpstr>Clip</vt:lpstr>
      <vt:lpstr>Me llamo _________ Clase 802 La fecha es el primero de octubre del 2013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Practica</vt:lpstr>
      <vt:lpstr>Ejercicios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Zumaeta</dc:creator>
  <cp:lastModifiedBy>Helen Zumaeta</cp:lastModifiedBy>
  <cp:revision>7</cp:revision>
  <cp:lastPrinted>2013-10-01T18:26:52Z</cp:lastPrinted>
  <dcterms:created xsi:type="dcterms:W3CDTF">2013-10-01T18:01:24Z</dcterms:created>
  <dcterms:modified xsi:type="dcterms:W3CDTF">2013-10-01T20:17:05Z</dcterms:modified>
</cp:coreProperties>
</file>